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4" r:id="rId6"/>
    <p:sldId id="271" r:id="rId7"/>
    <p:sldId id="272" r:id="rId8"/>
    <p:sldId id="273" r:id="rId9"/>
    <p:sldId id="263" r:id="rId10"/>
    <p:sldId id="274" r:id="rId11"/>
    <p:sldId id="269" r:id="rId12"/>
    <p:sldId id="261" r:id="rId13"/>
    <p:sldId id="262" r:id="rId14"/>
    <p:sldId id="276" r:id="rId15"/>
    <p:sldId id="26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eus Tubaga" initials="ZT" lastIdx="1" clrIdx="0">
    <p:extLst>
      <p:ext uri="{19B8F6BF-5375-455C-9EA6-DF929625EA0E}">
        <p15:presenceInfo xmlns:p15="http://schemas.microsoft.com/office/powerpoint/2012/main" userId="S::zeus.tubaga@slidegenius.com::0dbc10fe-af56-47c6-b0e6-292992c5365d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F1724"/>
    <a:srgbClr val="FF4A58"/>
    <a:srgbClr val="ECE8E3"/>
    <a:srgbClr val="4875C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968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366" y="10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83B2FD-710E-416C-BA10-D4DE5737C1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B37406-4CF1-48D3-99AD-19A75E596D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DAA44D-065F-464D-9522-C9BB60F5ED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8D3AB4-79BB-484D-914D-D0FCC78200BE}" type="datetimeFigureOut">
              <a:rPr lang="en-PH" smtClean="0"/>
              <a:t>05/09/2023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7EE9CF-3C59-4A11-BC1E-55013E656F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B45D73-95FA-4930-8913-D69D24EC5E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4488D-A280-438B-BB83-358F38F7FDC6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7436424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0993FC-4745-449A-B4FA-4F4B1A99F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1DC6192-7FF3-41E9-BB9A-D78A40D3DF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411135-DCF5-41CD-90EC-313F1ED0A2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8D3AB4-79BB-484D-914D-D0FCC78200BE}" type="datetimeFigureOut">
              <a:rPr lang="en-PH" smtClean="0"/>
              <a:t>05/09/2023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928C11-A45C-4E9C-A558-6855EA14D3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DD2D7F-70CD-4F88-8898-033397DE8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4488D-A280-438B-BB83-358F38F7FDC6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4526377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24F8780-C5E3-487E-AD19-61F4B49392C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2483C00-25C1-46B7-98B4-B2648FE910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C2007E-AD2E-4E5E-BD39-8E4D8D6313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8D3AB4-79BB-484D-914D-D0FCC78200BE}" type="datetimeFigureOut">
              <a:rPr lang="en-PH" smtClean="0"/>
              <a:t>05/09/2023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46D405-BA3A-43BC-8E41-1DF479EB70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DA827D-E793-4231-A788-DC76CA735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4488D-A280-438B-BB83-358F38F7FDC6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834727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04689-5E44-45CB-8210-CF890241D9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204791-08DF-4079-B1CC-4087477933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C282DD-E31A-4638-8D5F-D2DF8E741B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8D3AB4-79BB-484D-914D-D0FCC78200BE}" type="datetimeFigureOut">
              <a:rPr lang="en-PH" smtClean="0"/>
              <a:t>05/09/2023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D1B231-0AEB-42A4-8D3C-8A8130599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402EE4-159B-4804-A4D7-E26863978E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4488D-A280-438B-BB83-358F38F7FDC6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7757895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0553DE-9D81-45A3-AD25-1F49C0E15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45D9A5-9782-4BEF-ABCB-6AA2E72D2B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71DB3C-D734-458D-BBEA-74FA2570B6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8D3AB4-79BB-484D-914D-D0FCC78200BE}" type="datetimeFigureOut">
              <a:rPr lang="en-PH" smtClean="0"/>
              <a:t>05/09/2023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B15234-8E9F-4DBB-9841-9F5BEB3F0C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0CD6A9-B389-4CF4-AC2D-083D92D6DB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4488D-A280-438B-BB83-358F38F7FDC6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6383162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D867B-8529-4D2E-B67E-583723E42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9905E9-58D2-4F9A-B785-9F8D7B6736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50DC8A-642B-4561-ACD1-BA4EE416EE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8D6655-8EA3-4973-9B29-A691842148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8D3AB4-79BB-484D-914D-D0FCC78200BE}" type="datetimeFigureOut">
              <a:rPr lang="en-PH" smtClean="0"/>
              <a:t>05/09/2023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7DFB4B-FACA-4942-9F46-097D07BFB2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DB7FE1-49CF-43B4-98D1-0BC734E38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4488D-A280-438B-BB83-358F38F7FDC6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550259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0D56A1-B216-461B-B2A0-266B94E47E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52C47D-6A8E-44B7-BA04-1C6A67897A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22D49E-0885-4C0E-92D6-ADD658DC6D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A8632D5-428E-4EFD-91E9-991FD59E0BF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92BA2E9-97B3-490A-B9B2-9D2AFE517E3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52B3D00-BE10-4941-9A90-ABA1094F1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8D3AB4-79BB-484D-914D-D0FCC78200BE}" type="datetimeFigureOut">
              <a:rPr lang="en-PH" smtClean="0"/>
              <a:t>05/09/2023</a:t>
            </a:fld>
            <a:endParaRPr lang="en-P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C404A2-3AEC-44D4-8619-C449A813C7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38A0FB5-A51F-4D28-A64F-6B935B9871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4488D-A280-438B-BB83-358F38F7FDC6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0826787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558A0-8749-45AE-AA67-543FCC86B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19171D-E90B-4BD3-AD3F-699C2BB862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8D3AB4-79BB-484D-914D-D0FCC78200BE}" type="datetimeFigureOut">
              <a:rPr lang="en-PH" smtClean="0"/>
              <a:t>05/09/2023</a:t>
            </a:fld>
            <a:endParaRPr lang="en-P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BBBA56-9221-45C5-84E5-06E562C3B5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CFC6E5-3A84-4263-A6B5-80D08C336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4488D-A280-438B-BB83-358F38F7FDC6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909109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133A2A1-7D18-47A1-8B35-7A7D60F91F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8D3AB4-79BB-484D-914D-D0FCC78200BE}" type="datetimeFigureOut">
              <a:rPr lang="en-PH" smtClean="0"/>
              <a:t>05/09/2023</a:t>
            </a:fld>
            <a:endParaRPr lang="en-P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6ABFF40-C515-48F7-B279-15156AEE92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E89D37-825D-45A0-844C-B8017A37B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4488D-A280-438B-BB83-358F38F7FDC6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5796670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61D1B-E2E6-41EF-8D83-EDFA34AC6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565E48-0444-4F7B-AC9C-785D621B77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5D4CE7-2085-4FCD-921B-4310802730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652D8A-7D8C-4FEA-ABC4-7B6F52D02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8D3AB4-79BB-484D-914D-D0FCC78200BE}" type="datetimeFigureOut">
              <a:rPr lang="en-PH" smtClean="0"/>
              <a:t>05/09/2023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F54D0F-24C7-464C-9F2D-025156FDCD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14EABE-13F8-4BD5-88EB-1B471E46A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4488D-A280-438B-BB83-358F38F7FDC6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3601188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1395C2-7009-4688-ADE7-8AFD2B9B2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FC48D31-9E6F-4A7B-AC97-A8526B6C351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D206E5-0979-457D-AF96-A9D2E3F61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F0D15A-8262-44A8-80AB-4927B97914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8D3AB4-79BB-484D-914D-D0FCC78200BE}" type="datetimeFigureOut">
              <a:rPr lang="en-PH" smtClean="0"/>
              <a:t>05/09/2023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8B3CE2-108E-4010-8CDA-278853C3B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363E1E-F4B1-4DDB-9BE4-D6A2506A9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4488D-A280-438B-BB83-358F38F7FDC6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4851397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37B3BD0-3955-4E9E-8D93-8BBA8FED98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AAFA52-FDFE-4379-AAFD-DBA38C20B9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EA9D46-04C9-4F1B-8695-20DEAE79E3C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8D3AB4-79BB-484D-914D-D0FCC78200BE}" type="datetimeFigureOut">
              <a:rPr lang="en-PH" smtClean="0"/>
              <a:t>05/09/2023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54EE5F-036A-47C0-9728-BE25C86D22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6BFD65-874B-438F-A5FA-95D48AB6FF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04488D-A280-438B-BB83-358F38F7FDC6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4167622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8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31" name="Straight Connector 1030">
            <a:extLst>
              <a:ext uri="{FF2B5EF4-FFF2-40B4-BE49-F238E27FC236}">
                <a16:creationId xmlns:a16="http://schemas.microsoft.com/office/drawing/2014/main" id="{549CED15-D42C-45D4-96D6-B6FAFC5AFDDE}"/>
              </a:ext>
            </a:extLst>
          </p:cNvPr>
          <p:cNvCxnSpPr>
            <a:cxnSpLocks/>
          </p:cNvCxnSpPr>
          <p:nvPr/>
        </p:nvCxnSpPr>
        <p:spPr>
          <a:xfrm>
            <a:off x="3426298" y="4833097"/>
            <a:ext cx="8765702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9" name="TextBox 1028">
            <a:extLst>
              <a:ext uri="{FF2B5EF4-FFF2-40B4-BE49-F238E27FC236}">
                <a16:creationId xmlns:a16="http://schemas.microsoft.com/office/drawing/2014/main" id="{A656CEC6-E79D-411D-A318-3CAE1D314072}"/>
              </a:ext>
            </a:extLst>
          </p:cNvPr>
          <p:cNvSpPr txBox="1"/>
          <p:nvPr/>
        </p:nvSpPr>
        <p:spPr>
          <a:xfrm>
            <a:off x="4227075" y="1272790"/>
            <a:ext cx="7018268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0" i="1" dirty="0">
                <a:solidFill>
                  <a:srgbClr val="FF4A58"/>
                </a:solidFill>
                <a:latin typeface="Barlow Condensed ExtraBold" panose="00000906000000000000" pitchFamily="2" charset="0"/>
              </a:rPr>
              <a:t>VALORANT</a:t>
            </a:r>
            <a:endParaRPr lang="en-PH" sz="14000" i="1" dirty="0">
              <a:solidFill>
                <a:srgbClr val="FF4A58"/>
              </a:solidFill>
              <a:latin typeface="Barlow Condensed ExtraBold" panose="00000906000000000000" pitchFamily="2" charset="0"/>
            </a:endParaRPr>
          </a:p>
        </p:txBody>
      </p:sp>
      <p:pic>
        <p:nvPicPr>
          <p:cNvPr id="38" name="Picture 2" descr="Jett | Valorant Wiki | Fandom">
            <a:extLst>
              <a:ext uri="{FF2B5EF4-FFF2-40B4-BE49-F238E27FC236}">
                <a16:creationId xmlns:a16="http://schemas.microsoft.com/office/drawing/2014/main" id="{39506F10-E383-40ED-924A-BB8E99A57F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618"/>
          <a:stretch/>
        </p:blipFill>
        <p:spPr bwMode="auto">
          <a:xfrm flipH="1">
            <a:off x="-668341" y="160693"/>
            <a:ext cx="5892959" cy="9180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9CA83437-50B9-4BEF-B592-5BDAE9BB53B8}"/>
              </a:ext>
            </a:extLst>
          </p:cNvPr>
          <p:cNvSpPr txBox="1"/>
          <p:nvPr/>
        </p:nvSpPr>
        <p:spPr>
          <a:xfrm>
            <a:off x="4442690" y="3162319"/>
            <a:ext cx="65694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pc="300" dirty="0">
                <a:latin typeface="Barlow Condensed Medium" panose="00000606000000000000" pitchFamily="2" charset="0"/>
              </a:rPr>
              <a:t>By: Oliver </a:t>
            </a:r>
            <a:r>
              <a:rPr lang="en-US" sz="1400" spc="300" dirty="0" err="1">
                <a:latin typeface="Barlow Condensed Medium" panose="00000606000000000000" pitchFamily="2" charset="0"/>
              </a:rPr>
              <a:t>Einarsson</a:t>
            </a:r>
            <a:r>
              <a:rPr lang="en-US" sz="1400" spc="300" dirty="0">
                <a:latin typeface="Barlow Condensed Medium" panose="00000606000000000000" pitchFamily="2" charset="0"/>
              </a:rPr>
              <a:t>, Gina Fender, Acarie Jenkins, Naomi Martin,</a:t>
            </a:r>
          </a:p>
          <a:p>
            <a:r>
              <a:rPr lang="en-US" sz="1400" spc="300" dirty="0">
                <a:latin typeface="Barlow Condensed Medium" panose="00000606000000000000" pitchFamily="2" charset="0"/>
              </a:rPr>
              <a:t>&amp; John </a:t>
            </a:r>
            <a:r>
              <a:rPr lang="en-US" sz="1400" spc="300" dirty="0" err="1">
                <a:latin typeface="Barlow Condensed Medium" panose="00000606000000000000" pitchFamily="2" charset="0"/>
              </a:rPr>
              <a:t>Xuereb</a:t>
            </a:r>
            <a:r>
              <a:rPr lang="en-US" sz="1400" spc="300" dirty="0">
                <a:latin typeface="Barlow Condensed Medium" panose="00000606000000000000" pitchFamily="2" charset="0"/>
              </a:rPr>
              <a:t> </a:t>
            </a:r>
            <a:endParaRPr lang="en-PH" sz="1400" spc="300" dirty="0">
              <a:latin typeface="Barlow Condensed Medium" panose="00000606000000000000" pitchFamily="2" charset="0"/>
            </a:endParaRPr>
          </a:p>
        </p:txBody>
      </p:sp>
      <p:pic>
        <p:nvPicPr>
          <p:cNvPr id="41" name="Picture 8">
            <a:extLst>
              <a:ext uri="{FF2B5EF4-FFF2-40B4-BE49-F238E27FC236}">
                <a16:creationId xmlns:a16="http://schemas.microsoft.com/office/drawing/2014/main" id="{3CE4B62D-971E-4701-87C0-047731D9CC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85" r="17285" b="25745"/>
          <a:stretch/>
        </p:blipFill>
        <p:spPr bwMode="auto">
          <a:xfrm>
            <a:off x="11185388" y="285940"/>
            <a:ext cx="774964" cy="599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3" name="Rectangle 1032">
            <a:extLst>
              <a:ext uri="{FF2B5EF4-FFF2-40B4-BE49-F238E27FC236}">
                <a16:creationId xmlns:a16="http://schemas.microsoft.com/office/drawing/2014/main" id="{B58429D9-9637-4785-BCD5-C241C2479EDC}"/>
              </a:ext>
            </a:extLst>
          </p:cNvPr>
          <p:cNvSpPr/>
          <p:nvPr/>
        </p:nvSpPr>
        <p:spPr>
          <a:xfrm>
            <a:off x="6572233" y="4596887"/>
            <a:ext cx="2837238" cy="47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spc="300" dirty="0">
                <a:latin typeface="Barlow Condensed Medium" panose="00000606000000000000" pitchFamily="2" charset="0"/>
              </a:rPr>
              <a:t>9-5-2023</a:t>
            </a:r>
            <a:endParaRPr lang="en-PH" i="1" spc="300" dirty="0">
              <a:latin typeface="Barlow Condensed Medium" panose="00000606000000000000" pitchFamily="2" charset="0"/>
            </a:endParaRP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D584C40A-E187-4C03-A6F0-CE5866FF7E04}"/>
              </a:ext>
            </a:extLst>
          </p:cNvPr>
          <p:cNvCxnSpPr>
            <a:cxnSpLocks/>
          </p:cNvCxnSpPr>
          <p:nvPr/>
        </p:nvCxnSpPr>
        <p:spPr>
          <a:xfrm>
            <a:off x="4213118" y="6270286"/>
            <a:ext cx="1477768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5" name="Rectangle 1034">
            <a:extLst>
              <a:ext uri="{FF2B5EF4-FFF2-40B4-BE49-F238E27FC236}">
                <a16:creationId xmlns:a16="http://schemas.microsoft.com/office/drawing/2014/main" id="{198F402C-A447-461D-8DFF-81D89259D337}"/>
              </a:ext>
            </a:extLst>
          </p:cNvPr>
          <p:cNvSpPr/>
          <p:nvPr/>
        </p:nvSpPr>
        <p:spPr>
          <a:xfrm>
            <a:off x="5868365" y="6134582"/>
            <a:ext cx="173620" cy="1736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36695F26-1377-4931-99FD-993C28987B63}"/>
              </a:ext>
            </a:extLst>
          </p:cNvPr>
          <p:cNvSpPr/>
          <p:nvPr/>
        </p:nvSpPr>
        <p:spPr>
          <a:xfrm>
            <a:off x="707985" y="412236"/>
            <a:ext cx="173620" cy="1736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55C283BA-ED58-4DC0-AE33-9588CEE2DA8F}"/>
              </a:ext>
            </a:extLst>
          </p:cNvPr>
          <p:cNvSpPr/>
          <p:nvPr/>
        </p:nvSpPr>
        <p:spPr>
          <a:xfrm>
            <a:off x="1070659" y="412236"/>
            <a:ext cx="173620" cy="1736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38CD6185-08A2-4EF2-AE1F-C6CB59129614}"/>
              </a:ext>
            </a:extLst>
          </p:cNvPr>
          <p:cNvCxnSpPr>
            <a:cxnSpLocks/>
          </p:cNvCxnSpPr>
          <p:nvPr/>
        </p:nvCxnSpPr>
        <p:spPr>
          <a:xfrm>
            <a:off x="10729732" y="1028883"/>
            <a:ext cx="1190263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BB34F570-99BD-4D6C-8260-78EBF78EE621}"/>
              </a:ext>
            </a:extLst>
          </p:cNvPr>
          <p:cNvCxnSpPr>
            <a:cxnSpLocks/>
          </p:cNvCxnSpPr>
          <p:nvPr/>
        </p:nvCxnSpPr>
        <p:spPr>
          <a:xfrm>
            <a:off x="11857027" y="6049673"/>
            <a:ext cx="0" cy="426362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4740281"/>
      </p:ext>
    </p:extLst>
  </p:cSld>
  <p:clrMapOvr>
    <a:masterClrMapping/>
  </p:clrMapOvr>
  <p:transition spd="slow" advTm="8000">
    <p:cover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8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9AEBB18-A8E2-4893-8531-DD0C84738B4D}"/>
              </a:ext>
            </a:extLst>
          </p:cNvPr>
          <p:cNvSpPr txBox="1"/>
          <p:nvPr/>
        </p:nvSpPr>
        <p:spPr>
          <a:xfrm>
            <a:off x="487680" y="259080"/>
            <a:ext cx="7013458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500" spc="300" dirty="0">
                <a:latin typeface="Barlow Condensed ExtraBold" panose="00000906000000000000" pitchFamily="2" charset="0"/>
              </a:rPr>
              <a:t>CSS/HTML: Ascent Map </a:t>
            </a:r>
            <a:r>
              <a:rPr lang="en-US" sz="4500" spc="300" dirty="0" err="1">
                <a:latin typeface="Barlow Condensed ExtraBold" panose="00000906000000000000" pitchFamily="2" charset="0"/>
              </a:rPr>
              <a:t>ctd</a:t>
            </a:r>
            <a:r>
              <a:rPr lang="en-US" sz="4500" spc="300" dirty="0">
                <a:latin typeface="Barlow Condensed ExtraBold" panose="00000906000000000000" pitchFamily="2" charset="0"/>
              </a:rPr>
              <a:t>.</a:t>
            </a:r>
            <a:endParaRPr lang="en-PH" sz="4500" spc="300" dirty="0">
              <a:latin typeface="Barlow Condensed ExtraBold" panose="00000906000000000000" pitchFamily="2" charset="0"/>
            </a:endParaRPr>
          </a:p>
        </p:txBody>
      </p:sp>
      <p:sp>
        <p:nvSpPr>
          <p:cNvPr id="20" name="Rectangle: Diagonal Corners Snipped 19">
            <a:extLst>
              <a:ext uri="{FF2B5EF4-FFF2-40B4-BE49-F238E27FC236}">
                <a16:creationId xmlns:a16="http://schemas.microsoft.com/office/drawing/2014/main" id="{363713B4-93A6-4698-8A68-26BC21F96F79}"/>
              </a:ext>
            </a:extLst>
          </p:cNvPr>
          <p:cNvSpPr/>
          <p:nvPr/>
        </p:nvSpPr>
        <p:spPr>
          <a:xfrm>
            <a:off x="10698480" y="0"/>
            <a:ext cx="1493520" cy="259080"/>
          </a:xfrm>
          <a:prstGeom prst="snip2DiagRect">
            <a:avLst>
              <a:gd name="adj1" fmla="val 0"/>
              <a:gd name="adj2" fmla="val 50000"/>
            </a:avLst>
          </a:prstGeom>
          <a:solidFill>
            <a:srgbClr val="0F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1" name="Rectangle: Diagonal Corners Snipped 20">
            <a:extLst>
              <a:ext uri="{FF2B5EF4-FFF2-40B4-BE49-F238E27FC236}">
                <a16:creationId xmlns:a16="http://schemas.microsoft.com/office/drawing/2014/main" id="{CAA0B0CC-B62D-4BA8-89D5-01A42A2F7057}"/>
              </a:ext>
            </a:extLst>
          </p:cNvPr>
          <p:cNvSpPr/>
          <p:nvPr/>
        </p:nvSpPr>
        <p:spPr>
          <a:xfrm>
            <a:off x="11768087" y="0"/>
            <a:ext cx="423913" cy="259080"/>
          </a:xfrm>
          <a:prstGeom prst="snip2DiagRect">
            <a:avLst>
              <a:gd name="adj1" fmla="val 0"/>
              <a:gd name="adj2" fmla="val 0"/>
            </a:avLst>
          </a:prstGeom>
          <a:solidFill>
            <a:srgbClr val="0F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4ECC0A7-63E4-4419-B234-4702C66A4A39}"/>
              </a:ext>
            </a:extLst>
          </p:cNvPr>
          <p:cNvSpPr txBox="1">
            <a:spLocks/>
          </p:cNvSpPr>
          <p:nvPr/>
        </p:nvSpPr>
        <p:spPr>
          <a:xfrm>
            <a:off x="11155679" y="6277898"/>
            <a:ext cx="738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rgbClr val="FF4A5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10</a:t>
            </a:r>
            <a:endParaRPr lang="en-PH" b="1" dirty="0">
              <a:solidFill>
                <a:srgbClr val="FF4A58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6C30F5F1-4865-4FAE-8FB2-4C73A1F2CD8E}"/>
              </a:ext>
            </a:extLst>
          </p:cNvPr>
          <p:cNvCxnSpPr>
            <a:cxnSpLocks/>
          </p:cNvCxnSpPr>
          <p:nvPr/>
        </p:nvCxnSpPr>
        <p:spPr>
          <a:xfrm flipH="1">
            <a:off x="8792369" y="976972"/>
            <a:ext cx="351010" cy="0"/>
          </a:xfrm>
          <a:prstGeom prst="line">
            <a:avLst/>
          </a:prstGeom>
          <a:ln w="31750">
            <a:solidFill>
              <a:srgbClr val="FF4A5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E42B7046-F817-448E-ABCE-82535B42FBE6}"/>
              </a:ext>
            </a:extLst>
          </p:cNvPr>
          <p:cNvCxnSpPr>
            <a:cxnSpLocks/>
          </p:cNvCxnSpPr>
          <p:nvPr/>
        </p:nvCxnSpPr>
        <p:spPr>
          <a:xfrm>
            <a:off x="11629033" y="979818"/>
            <a:ext cx="351010" cy="0"/>
          </a:xfrm>
          <a:prstGeom prst="line">
            <a:avLst/>
          </a:prstGeom>
          <a:ln w="31750">
            <a:solidFill>
              <a:srgbClr val="FF4A5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2" name="Picture 4" descr="1280x720 Brimstone Valorant 720P HD 4k Wallpapers, Images, Backgrounds,  Photos and Pictures">
            <a:extLst>
              <a:ext uri="{FF2B5EF4-FFF2-40B4-BE49-F238E27FC236}">
                <a16:creationId xmlns:a16="http://schemas.microsoft.com/office/drawing/2014/main" id="{B699CFB3-3DC5-4474-948C-878B469FA1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18" r="36394"/>
          <a:stretch/>
        </p:blipFill>
        <p:spPr bwMode="auto">
          <a:xfrm>
            <a:off x="8792369" y="1231991"/>
            <a:ext cx="3195450" cy="435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A75644F5-C58D-11EA-CA4D-C38D2E9ADC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" y="1132713"/>
            <a:ext cx="7100559" cy="5714259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CD1575A-AA58-8550-3D4E-9BB3C05C7924}"/>
              </a:ext>
            </a:extLst>
          </p:cNvPr>
          <p:cNvCxnSpPr>
            <a:cxnSpLocks/>
          </p:cNvCxnSpPr>
          <p:nvPr/>
        </p:nvCxnSpPr>
        <p:spPr>
          <a:xfrm>
            <a:off x="7950679" y="1602021"/>
            <a:ext cx="0" cy="4511040"/>
          </a:xfrm>
          <a:prstGeom prst="line">
            <a:avLst/>
          </a:prstGeom>
          <a:ln>
            <a:solidFill>
              <a:srgbClr val="FF4A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6575530"/>
      </p:ext>
    </p:extLst>
  </p:cSld>
  <p:clrMapOvr>
    <a:masterClrMapping/>
  </p:clrMapOvr>
  <p:transition spd="slow" advTm="8000">
    <p:cover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8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9AEBB18-A8E2-4893-8531-DD0C84738B4D}"/>
              </a:ext>
            </a:extLst>
          </p:cNvPr>
          <p:cNvSpPr txBox="1"/>
          <p:nvPr/>
        </p:nvSpPr>
        <p:spPr>
          <a:xfrm>
            <a:off x="487680" y="259080"/>
            <a:ext cx="4499956" cy="738664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r>
              <a:rPr lang="en-US" sz="4500" spc="300" dirty="0" err="1">
                <a:latin typeface="Barlow Condensed ExtraBold" panose="00000906000000000000" pitchFamily="2" charset="0"/>
              </a:rPr>
              <a:t>Javascript</a:t>
            </a:r>
            <a:endParaRPr lang="en-PH" sz="4500" spc="300" dirty="0">
              <a:latin typeface="Barlow Condensed ExtraBold" panose="00000906000000000000" pitchFamily="2" charset="0"/>
            </a:endParaRPr>
          </a:p>
        </p:txBody>
      </p:sp>
      <p:sp>
        <p:nvSpPr>
          <p:cNvPr id="20" name="Rectangle: Diagonal Corners Snipped 19">
            <a:extLst>
              <a:ext uri="{FF2B5EF4-FFF2-40B4-BE49-F238E27FC236}">
                <a16:creationId xmlns:a16="http://schemas.microsoft.com/office/drawing/2014/main" id="{363713B4-93A6-4698-8A68-26BC21F96F79}"/>
              </a:ext>
            </a:extLst>
          </p:cNvPr>
          <p:cNvSpPr/>
          <p:nvPr/>
        </p:nvSpPr>
        <p:spPr>
          <a:xfrm>
            <a:off x="10698480" y="0"/>
            <a:ext cx="1493520" cy="259080"/>
          </a:xfrm>
          <a:prstGeom prst="snip2DiagRect">
            <a:avLst>
              <a:gd name="adj1" fmla="val 0"/>
              <a:gd name="adj2" fmla="val 50000"/>
            </a:avLst>
          </a:prstGeom>
          <a:solidFill>
            <a:srgbClr val="0F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1" name="Rectangle: Diagonal Corners Snipped 20">
            <a:extLst>
              <a:ext uri="{FF2B5EF4-FFF2-40B4-BE49-F238E27FC236}">
                <a16:creationId xmlns:a16="http://schemas.microsoft.com/office/drawing/2014/main" id="{CAA0B0CC-B62D-4BA8-89D5-01A42A2F7057}"/>
              </a:ext>
            </a:extLst>
          </p:cNvPr>
          <p:cNvSpPr/>
          <p:nvPr/>
        </p:nvSpPr>
        <p:spPr>
          <a:xfrm>
            <a:off x="11768087" y="0"/>
            <a:ext cx="423913" cy="259080"/>
          </a:xfrm>
          <a:prstGeom prst="snip2DiagRect">
            <a:avLst>
              <a:gd name="adj1" fmla="val 0"/>
              <a:gd name="adj2" fmla="val 0"/>
            </a:avLst>
          </a:prstGeom>
          <a:solidFill>
            <a:srgbClr val="0F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4ECC0A7-63E4-4419-B234-4702C66A4A39}"/>
              </a:ext>
            </a:extLst>
          </p:cNvPr>
          <p:cNvSpPr txBox="1">
            <a:spLocks/>
          </p:cNvSpPr>
          <p:nvPr/>
        </p:nvSpPr>
        <p:spPr>
          <a:xfrm>
            <a:off x="11155679" y="6277898"/>
            <a:ext cx="738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rgbClr val="FF4A5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11</a:t>
            </a:r>
            <a:endParaRPr lang="en-PH" b="1" dirty="0">
              <a:solidFill>
                <a:srgbClr val="FF4A58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Picture 2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B8CBC6A5-5399-32E8-3783-CDD76431B8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884" y="1128777"/>
            <a:ext cx="5443116" cy="5149121"/>
          </a:xfrm>
          <a:prstGeom prst="rect">
            <a:avLst/>
          </a:prstGeom>
        </p:spPr>
      </p:pic>
      <p:pic>
        <p:nvPicPr>
          <p:cNvPr id="5" name="Picture 4" descr="A screen shot of a computer screen&#10;&#10;Description automatically generated">
            <a:extLst>
              <a:ext uri="{FF2B5EF4-FFF2-40B4-BE49-F238E27FC236}">
                <a16:creationId xmlns:a16="http://schemas.microsoft.com/office/drawing/2014/main" id="{BCB2E273-5876-128D-FB51-CBBCAED794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943" y="3703337"/>
            <a:ext cx="5499100" cy="2095500"/>
          </a:xfrm>
          <a:prstGeom prst="rect">
            <a:avLst/>
          </a:prstGeom>
        </p:spPr>
      </p:pic>
      <p:sp>
        <p:nvSpPr>
          <p:cNvPr id="14" name="!!Fade">
            <a:extLst>
              <a:ext uri="{FF2B5EF4-FFF2-40B4-BE49-F238E27FC236}">
                <a16:creationId xmlns:a16="http://schemas.microsoft.com/office/drawing/2014/main" id="{CE55CC0E-9C12-51F8-5D55-FEB9EF584C6E}"/>
              </a:ext>
            </a:extLst>
          </p:cNvPr>
          <p:cNvSpPr/>
          <p:nvPr/>
        </p:nvSpPr>
        <p:spPr>
          <a:xfrm>
            <a:off x="6394778" y="0"/>
            <a:ext cx="6073776" cy="2657993"/>
          </a:xfrm>
          <a:prstGeom prst="rect">
            <a:avLst/>
          </a:prstGeom>
          <a:blipFill>
            <a:blip r:embed="rId4"/>
            <a:srcRect/>
            <a:stretch>
              <a:fillRect b="-2474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GB" b="1" i="0" dirty="0">
                <a:solidFill>
                  <a:srgbClr val="CE0000"/>
                </a:solidFill>
                <a:effectLst/>
              </a:rPr>
              <a:t>20</a:t>
            </a:r>
            <a:endParaRPr lang="en-GB" sz="2400" b="1" i="0" dirty="0">
              <a:solidFill>
                <a:srgbClr val="CE0000"/>
              </a:solidFill>
              <a:effectLst/>
            </a:endParaRPr>
          </a:p>
          <a:p>
            <a:pPr algn="l"/>
            <a:r>
              <a:rPr lang="en-GB" sz="8000" b="1" cap="all" dirty="0">
                <a:solidFill>
                  <a:srgbClr val="CE0000"/>
                </a:solidFill>
                <a:latin typeface="+mj-lt"/>
              </a:rPr>
              <a:t>FADE</a:t>
            </a:r>
            <a:endParaRPr lang="en-GB" sz="8000" b="1" i="0" cap="all" dirty="0">
              <a:solidFill>
                <a:srgbClr val="CE0000"/>
              </a:solidFill>
              <a:effectLst/>
              <a:latin typeface="+mj-lt"/>
            </a:endParaRPr>
          </a:p>
          <a:p>
            <a:br>
              <a:rPr lang="en-GB" b="0" i="0" dirty="0">
                <a:solidFill>
                  <a:srgbClr val="FFFFFF"/>
                </a:solidFill>
                <a:effectLst/>
                <a:latin typeface="PODIUM Sharp 2.11" panose="00000908000000000000" pitchFamily="50" charset="0"/>
              </a:rPr>
            </a:b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56E3F85-4C73-9263-E7EE-CAFA8C9139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6209" y="1170236"/>
            <a:ext cx="6097" cy="4517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173659"/>
      </p:ext>
    </p:extLst>
  </p:cSld>
  <p:clrMapOvr>
    <a:masterClrMapping/>
  </p:clrMapOvr>
  <p:transition spd="slow" advTm="8000">
    <p:cover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8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9AEBB18-A8E2-4893-8531-DD0C84738B4D}"/>
              </a:ext>
            </a:extLst>
          </p:cNvPr>
          <p:cNvSpPr txBox="1"/>
          <p:nvPr/>
        </p:nvSpPr>
        <p:spPr>
          <a:xfrm>
            <a:off x="487680" y="259080"/>
            <a:ext cx="6590266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500" spc="300" dirty="0">
                <a:latin typeface="Barlow Condensed ExtraBold" panose="00000906000000000000" pitchFamily="2" charset="0"/>
              </a:rPr>
              <a:t>MACHINE LEARNING MODEL</a:t>
            </a:r>
            <a:endParaRPr lang="en-PH" sz="4500" spc="300" dirty="0">
              <a:latin typeface="Barlow Condensed ExtraBold" panose="00000906000000000000" pitchFamily="2" charset="0"/>
            </a:endParaRPr>
          </a:p>
        </p:txBody>
      </p:sp>
      <p:sp>
        <p:nvSpPr>
          <p:cNvPr id="20" name="Rectangle: Diagonal Corners Snipped 19">
            <a:extLst>
              <a:ext uri="{FF2B5EF4-FFF2-40B4-BE49-F238E27FC236}">
                <a16:creationId xmlns:a16="http://schemas.microsoft.com/office/drawing/2014/main" id="{363713B4-93A6-4698-8A68-26BC21F96F79}"/>
              </a:ext>
            </a:extLst>
          </p:cNvPr>
          <p:cNvSpPr/>
          <p:nvPr/>
        </p:nvSpPr>
        <p:spPr>
          <a:xfrm>
            <a:off x="10698480" y="0"/>
            <a:ext cx="1493520" cy="259080"/>
          </a:xfrm>
          <a:prstGeom prst="snip2DiagRect">
            <a:avLst>
              <a:gd name="adj1" fmla="val 0"/>
              <a:gd name="adj2" fmla="val 50000"/>
            </a:avLst>
          </a:prstGeom>
          <a:solidFill>
            <a:srgbClr val="0F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1" name="Rectangle: Diagonal Corners Snipped 20">
            <a:extLst>
              <a:ext uri="{FF2B5EF4-FFF2-40B4-BE49-F238E27FC236}">
                <a16:creationId xmlns:a16="http://schemas.microsoft.com/office/drawing/2014/main" id="{CAA0B0CC-B62D-4BA8-89D5-01A42A2F7057}"/>
              </a:ext>
            </a:extLst>
          </p:cNvPr>
          <p:cNvSpPr/>
          <p:nvPr/>
        </p:nvSpPr>
        <p:spPr>
          <a:xfrm>
            <a:off x="11768087" y="0"/>
            <a:ext cx="423913" cy="259080"/>
          </a:xfrm>
          <a:prstGeom prst="snip2DiagRect">
            <a:avLst>
              <a:gd name="adj1" fmla="val 0"/>
              <a:gd name="adj2" fmla="val 0"/>
            </a:avLst>
          </a:prstGeom>
          <a:solidFill>
            <a:srgbClr val="0F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A39FD39-DF14-4AFC-97EC-ACA4B12A6656}"/>
              </a:ext>
            </a:extLst>
          </p:cNvPr>
          <p:cNvCxnSpPr>
            <a:cxnSpLocks/>
          </p:cNvCxnSpPr>
          <p:nvPr/>
        </p:nvCxnSpPr>
        <p:spPr>
          <a:xfrm>
            <a:off x="579120" y="1188720"/>
            <a:ext cx="1554480" cy="0"/>
          </a:xfrm>
          <a:prstGeom prst="line">
            <a:avLst/>
          </a:prstGeom>
          <a:ln w="38100">
            <a:solidFill>
              <a:srgbClr val="FF4A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3025AE4-C43A-41A7-9F30-32A656542670}"/>
              </a:ext>
            </a:extLst>
          </p:cNvPr>
          <p:cNvCxnSpPr>
            <a:cxnSpLocks/>
          </p:cNvCxnSpPr>
          <p:nvPr/>
        </p:nvCxnSpPr>
        <p:spPr>
          <a:xfrm>
            <a:off x="6096000" y="1412240"/>
            <a:ext cx="0" cy="4511040"/>
          </a:xfrm>
          <a:prstGeom prst="line">
            <a:avLst/>
          </a:prstGeom>
          <a:ln>
            <a:solidFill>
              <a:srgbClr val="FF4A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5AB9A6B7-70A4-4C9A-82C3-4FBEA7688457}"/>
              </a:ext>
            </a:extLst>
          </p:cNvPr>
          <p:cNvSpPr txBox="1"/>
          <p:nvPr/>
        </p:nvSpPr>
        <p:spPr>
          <a:xfrm>
            <a:off x="6664960" y="1289526"/>
            <a:ext cx="5049520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PH" sz="3200" b="1" dirty="0">
                <a:solidFill>
                  <a:srgbClr val="0F17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DECISION TREE MODEL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D70FBD5-99EF-4CD4-8CE6-7A95B7132241}"/>
              </a:ext>
            </a:extLst>
          </p:cNvPr>
          <p:cNvSpPr txBox="1">
            <a:spLocks/>
          </p:cNvSpPr>
          <p:nvPr/>
        </p:nvSpPr>
        <p:spPr>
          <a:xfrm>
            <a:off x="11155679" y="6277898"/>
            <a:ext cx="738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rgbClr val="FF4A5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12</a:t>
            </a:r>
            <a:endParaRPr lang="en-PH" b="1" dirty="0">
              <a:solidFill>
                <a:srgbClr val="FF4A58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B9B3F336-88F8-CF4A-961F-A05EED7E71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520" y="1412239"/>
            <a:ext cx="5391603" cy="4764267"/>
          </a:xfrm>
          <a:prstGeom prst="rect">
            <a:avLst/>
          </a:prstGeom>
        </p:spPr>
      </p:pic>
      <p:pic>
        <p:nvPicPr>
          <p:cNvPr id="5" name="Picture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3DC16B52-BEC6-6CB9-1DD5-C3A152CE66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7946" y="1880558"/>
            <a:ext cx="4033520" cy="4295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322238"/>
      </p:ext>
    </p:extLst>
  </p:cSld>
  <p:clrMapOvr>
    <a:masterClrMapping/>
  </p:clrMapOvr>
  <p:transition spd="slow" advTm="8000">
    <p:cover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8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9AEBB18-A8E2-4893-8531-DD0C84738B4D}"/>
              </a:ext>
            </a:extLst>
          </p:cNvPr>
          <p:cNvSpPr txBox="1"/>
          <p:nvPr/>
        </p:nvSpPr>
        <p:spPr>
          <a:xfrm>
            <a:off x="487680" y="259080"/>
            <a:ext cx="4560864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500" spc="300" dirty="0">
                <a:latin typeface="Barlow Condensed ExtraBold" panose="00000906000000000000" pitchFamily="2" charset="0"/>
              </a:rPr>
              <a:t>SQLITE DATABASE</a:t>
            </a:r>
            <a:endParaRPr lang="en-PH" sz="4500" spc="300" dirty="0">
              <a:latin typeface="Barlow Condensed ExtraBold" panose="00000906000000000000" pitchFamily="2" charset="0"/>
            </a:endParaRPr>
          </a:p>
        </p:txBody>
      </p:sp>
      <p:sp>
        <p:nvSpPr>
          <p:cNvPr id="20" name="Rectangle: Diagonal Corners Snipped 19">
            <a:extLst>
              <a:ext uri="{FF2B5EF4-FFF2-40B4-BE49-F238E27FC236}">
                <a16:creationId xmlns:a16="http://schemas.microsoft.com/office/drawing/2014/main" id="{363713B4-93A6-4698-8A68-26BC21F96F79}"/>
              </a:ext>
            </a:extLst>
          </p:cNvPr>
          <p:cNvSpPr/>
          <p:nvPr/>
        </p:nvSpPr>
        <p:spPr>
          <a:xfrm>
            <a:off x="10698480" y="0"/>
            <a:ext cx="1493520" cy="259080"/>
          </a:xfrm>
          <a:prstGeom prst="snip2DiagRect">
            <a:avLst>
              <a:gd name="adj1" fmla="val 0"/>
              <a:gd name="adj2" fmla="val 50000"/>
            </a:avLst>
          </a:prstGeom>
          <a:solidFill>
            <a:srgbClr val="0F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1" name="Rectangle: Diagonal Corners Snipped 20">
            <a:extLst>
              <a:ext uri="{FF2B5EF4-FFF2-40B4-BE49-F238E27FC236}">
                <a16:creationId xmlns:a16="http://schemas.microsoft.com/office/drawing/2014/main" id="{CAA0B0CC-B62D-4BA8-89D5-01A42A2F7057}"/>
              </a:ext>
            </a:extLst>
          </p:cNvPr>
          <p:cNvSpPr/>
          <p:nvPr/>
        </p:nvSpPr>
        <p:spPr>
          <a:xfrm>
            <a:off x="11768087" y="0"/>
            <a:ext cx="423913" cy="259080"/>
          </a:xfrm>
          <a:prstGeom prst="snip2DiagRect">
            <a:avLst>
              <a:gd name="adj1" fmla="val 0"/>
              <a:gd name="adj2" fmla="val 0"/>
            </a:avLst>
          </a:prstGeom>
          <a:solidFill>
            <a:srgbClr val="0F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94B6141B-AE53-450B-8DFE-75579C157093}"/>
              </a:ext>
            </a:extLst>
          </p:cNvPr>
          <p:cNvCxnSpPr>
            <a:cxnSpLocks/>
          </p:cNvCxnSpPr>
          <p:nvPr/>
        </p:nvCxnSpPr>
        <p:spPr>
          <a:xfrm>
            <a:off x="9215120" y="2692400"/>
            <a:ext cx="125984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Valorant agents, abilities, and details | Shacknews">
            <a:extLst>
              <a:ext uri="{FF2B5EF4-FFF2-40B4-BE49-F238E27FC236}">
                <a16:creationId xmlns:a16="http://schemas.microsoft.com/office/drawing/2014/main" id="{5CB4272E-CDBF-4B69-AD83-E79F874F58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45" r="44281"/>
          <a:stretch/>
        </p:blipFill>
        <p:spPr bwMode="auto">
          <a:xfrm>
            <a:off x="9340576" y="970321"/>
            <a:ext cx="2715807" cy="4917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D1B59297-BC39-4456-9994-FFA0CB3F4DEC}"/>
              </a:ext>
            </a:extLst>
          </p:cNvPr>
          <p:cNvSpPr txBox="1">
            <a:spLocks/>
          </p:cNvSpPr>
          <p:nvPr/>
        </p:nvSpPr>
        <p:spPr>
          <a:xfrm>
            <a:off x="11155679" y="6277898"/>
            <a:ext cx="738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rgbClr val="FF4A5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13</a:t>
            </a:r>
            <a:endParaRPr lang="en-PH" b="1" dirty="0">
              <a:solidFill>
                <a:srgbClr val="FF4A58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15E0F643-CAF9-B044-B4AA-0B151038A2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2" y="1027076"/>
            <a:ext cx="6709219" cy="3665689"/>
          </a:xfrm>
          <a:prstGeom prst="rect">
            <a:avLst/>
          </a:prstGeom>
        </p:spPr>
      </p:pic>
      <p:pic>
        <p:nvPicPr>
          <p:cNvPr id="9" name="Picture 8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8989B18C-532F-594E-2570-925B34DC43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4003" y="2871887"/>
            <a:ext cx="4859061" cy="3775343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FC05820-E359-BBE2-1BB1-6E8AC9C13294}"/>
              </a:ext>
            </a:extLst>
          </p:cNvPr>
          <p:cNvCxnSpPr>
            <a:cxnSpLocks/>
          </p:cNvCxnSpPr>
          <p:nvPr/>
        </p:nvCxnSpPr>
        <p:spPr>
          <a:xfrm>
            <a:off x="9037608" y="1567516"/>
            <a:ext cx="0" cy="4511040"/>
          </a:xfrm>
          <a:prstGeom prst="line">
            <a:avLst/>
          </a:prstGeom>
          <a:ln>
            <a:solidFill>
              <a:srgbClr val="FF4A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7930906"/>
      </p:ext>
    </p:extLst>
  </p:cSld>
  <p:clrMapOvr>
    <a:masterClrMapping/>
  </p:clrMapOvr>
  <p:transition spd="slow" advTm="8000">
    <p:cover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8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9AEBB18-A8E2-4893-8531-DD0C84738B4D}"/>
              </a:ext>
            </a:extLst>
          </p:cNvPr>
          <p:cNvSpPr txBox="1"/>
          <p:nvPr/>
        </p:nvSpPr>
        <p:spPr>
          <a:xfrm>
            <a:off x="487680" y="259080"/>
            <a:ext cx="3809056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500" b="0" i="0" u="none" strike="noStrike" kern="120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rlow Condensed ExtraBold" panose="00000906000000000000" pitchFamily="2" charset="0"/>
                <a:ea typeface="+mn-ea"/>
                <a:cs typeface="+mn-cs"/>
              </a:rPr>
              <a:t>JSON SCHEMAS</a:t>
            </a:r>
            <a:endParaRPr kumimoji="0" lang="en-PH" sz="4500" b="0" i="0" u="none" strike="noStrike" kern="1200" cap="none" spc="3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rlow Condensed ExtraBold" panose="00000906000000000000" pitchFamily="2" charset="0"/>
              <a:ea typeface="+mn-ea"/>
              <a:cs typeface="+mn-cs"/>
            </a:endParaRPr>
          </a:p>
        </p:txBody>
      </p:sp>
      <p:sp>
        <p:nvSpPr>
          <p:cNvPr id="20" name="Rectangle: Diagonal Corners Snipped 19">
            <a:extLst>
              <a:ext uri="{FF2B5EF4-FFF2-40B4-BE49-F238E27FC236}">
                <a16:creationId xmlns:a16="http://schemas.microsoft.com/office/drawing/2014/main" id="{363713B4-93A6-4698-8A68-26BC21F96F79}"/>
              </a:ext>
            </a:extLst>
          </p:cNvPr>
          <p:cNvSpPr/>
          <p:nvPr/>
        </p:nvSpPr>
        <p:spPr>
          <a:xfrm>
            <a:off x="10698480" y="0"/>
            <a:ext cx="1493520" cy="259080"/>
          </a:xfrm>
          <a:prstGeom prst="snip2DiagRect">
            <a:avLst>
              <a:gd name="adj1" fmla="val 0"/>
              <a:gd name="adj2" fmla="val 50000"/>
            </a:avLst>
          </a:prstGeom>
          <a:solidFill>
            <a:srgbClr val="0F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ectangle: Diagonal Corners Snipped 20">
            <a:extLst>
              <a:ext uri="{FF2B5EF4-FFF2-40B4-BE49-F238E27FC236}">
                <a16:creationId xmlns:a16="http://schemas.microsoft.com/office/drawing/2014/main" id="{CAA0B0CC-B62D-4BA8-89D5-01A42A2F7057}"/>
              </a:ext>
            </a:extLst>
          </p:cNvPr>
          <p:cNvSpPr/>
          <p:nvPr/>
        </p:nvSpPr>
        <p:spPr>
          <a:xfrm>
            <a:off x="11768087" y="0"/>
            <a:ext cx="423913" cy="259080"/>
          </a:xfrm>
          <a:prstGeom prst="snip2DiagRect">
            <a:avLst>
              <a:gd name="adj1" fmla="val 0"/>
              <a:gd name="adj2" fmla="val 0"/>
            </a:avLst>
          </a:prstGeom>
          <a:solidFill>
            <a:srgbClr val="0F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94B6141B-AE53-450B-8DFE-75579C157093}"/>
              </a:ext>
            </a:extLst>
          </p:cNvPr>
          <p:cNvCxnSpPr>
            <a:cxnSpLocks/>
          </p:cNvCxnSpPr>
          <p:nvPr/>
        </p:nvCxnSpPr>
        <p:spPr>
          <a:xfrm>
            <a:off x="9215120" y="2692400"/>
            <a:ext cx="125984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Valorant agents, abilities, and details | Shacknews">
            <a:extLst>
              <a:ext uri="{FF2B5EF4-FFF2-40B4-BE49-F238E27FC236}">
                <a16:creationId xmlns:a16="http://schemas.microsoft.com/office/drawing/2014/main" id="{5CB4272E-CDBF-4B69-AD83-E79F874F58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45" r="44281"/>
          <a:stretch/>
        </p:blipFill>
        <p:spPr bwMode="auto">
          <a:xfrm>
            <a:off x="9340576" y="970321"/>
            <a:ext cx="2715807" cy="4917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D1B59297-BC39-4456-9994-FFA0CB3F4DEC}"/>
              </a:ext>
            </a:extLst>
          </p:cNvPr>
          <p:cNvSpPr txBox="1">
            <a:spLocks/>
          </p:cNvSpPr>
          <p:nvPr/>
        </p:nvSpPr>
        <p:spPr>
          <a:xfrm>
            <a:off x="11155679" y="6277898"/>
            <a:ext cx="738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4A58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1</a:t>
            </a:r>
            <a:r>
              <a:rPr lang="en-US" b="1" dirty="0">
                <a:solidFill>
                  <a:srgbClr val="FF4A5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4</a:t>
            </a:r>
            <a:endParaRPr kumimoji="0" lang="en-PH" sz="1800" b="1" i="0" u="none" strike="noStrike" kern="1200" cap="none" spc="0" normalizeH="0" baseline="0" noProof="0" dirty="0">
              <a:ln>
                <a:noFill/>
              </a:ln>
              <a:solidFill>
                <a:srgbClr val="FF4A58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pic>
        <p:nvPicPr>
          <p:cNvPr id="4" name="Picture 3" descr="A screen shot of a computer&#10;&#10;Description automatically generated">
            <a:extLst>
              <a:ext uri="{FF2B5EF4-FFF2-40B4-BE49-F238E27FC236}">
                <a16:creationId xmlns:a16="http://schemas.microsoft.com/office/drawing/2014/main" id="{ED14E54E-B075-D8FE-15AC-3BF34EED0D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" y="1128564"/>
            <a:ext cx="4413147" cy="5334000"/>
          </a:xfrm>
          <a:prstGeom prst="rect">
            <a:avLst/>
          </a:prstGeom>
        </p:spPr>
      </p:pic>
      <p:pic>
        <p:nvPicPr>
          <p:cNvPr id="8" name="Picture 7" descr="A screen shot of a computer&#10;&#10;Description automatically generated">
            <a:extLst>
              <a:ext uri="{FF2B5EF4-FFF2-40B4-BE49-F238E27FC236}">
                <a16:creationId xmlns:a16="http://schemas.microsoft.com/office/drawing/2014/main" id="{588E41E8-C4EB-E233-B198-F4F7E87085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5338" y="772006"/>
            <a:ext cx="3163658" cy="5892564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2FBCF6B-2037-5F9E-70E8-297B5E2CCB88}"/>
              </a:ext>
            </a:extLst>
          </p:cNvPr>
          <p:cNvCxnSpPr>
            <a:cxnSpLocks/>
          </p:cNvCxnSpPr>
          <p:nvPr/>
        </p:nvCxnSpPr>
        <p:spPr>
          <a:xfrm>
            <a:off x="8821947" y="1463999"/>
            <a:ext cx="0" cy="4511040"/>
          </a:xfrm>
          <a:prstGeom prst="line">
            <a:avLst/>
          </a:prstGeom>
          <a:ln>
            <a:solidFill>
              <a:srgbClr val="FF4A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2189211"/>
      </p:ext>
    </p:extLst>
  </p:cSld>
  <p:clrMapOvr>
    <a:masterClrMapping/>
  </p:clrMapOvr>
  <p:transition spd="slow" advTm="8000">
    <p:cover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8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D42D33A-FD7A-4ED2-970B-0787FFA84CC7}"/>
              </a:ext>
            </a:extLst>
          </p:cNvPr>
          <p:cNvCxnSpPr>
            <a:cxnSpLocks/>
          </p:cNvCxnSpPr>
          <p:nvPr/>
        </p:nvCxnSpPr>
        <p:spPr>
          <a:xfrm>
            <a:off x="4824479" y="6522039"/>
            <a:ext cx="326622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3A02FB92-A67A-48DA-9778-94F89EA43465}"/>
              </a:ext>
            </a:extLst>
          </p:cNvPr>
          <p:cNvSpPr/>
          <p:nvPr/>
        </p:nvSpPr>
        <p:spPr>
          <a:xfrm>
            <a:off x="0" y="995680"/>
            <a:ext cx="11744960" cy="4988560"/>
          </a:xfrm>
          <a:prstGeom prst="rect">
            <a:avLst/>
          </a:prstGeom>
          <a:solidFill>
            <a:srgbClr val="FF4A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F1A0D3C-7EFC-4879-9930-2315E9B20AB5}"/>
              </a:ext>
            </a:extLst>
          </p:cNvPr>
          <p:cNvGrpSpPr/>
          <p:nvPr/>
        </p:nvGrpSpPr>
        <p:grpSpPr>
          <a:xfrm>
            <a:off x="-1743496" y="242196"/>
            <a:ext cx="8549409" cy="6978473"/>
            <a:chOff x="-2079161" y="462116"/>
            <a:chExt cx="7835672" cy="6395884"/>
          </a:xfrm>
        </p:grpSpPr>
        <p:pic>
          <p:nvPicPr>
            <p:cNvPr id="4" name="Picture 6" descr="Phoenix Valorant Png Transparent : 1680x1050 valorant phoenix ultra hd  desktop background wallpaper for 4k uhd&amp;gt;. - Merryheyn">
              <a:extLst>
                <a:ext uri="{FF2B5EF4-FFF2-40B4-BE49-F238E27FC236}">
                  <a16:creationId xmlns:a16="http://schemas.microsoft.com/office/drawing/2014/main" id="{3D540A63-D887-4B79-AABF-BBEA801F1D8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079161" y="462116"/>
              <a:ext cx="6019656" cy="63958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10" descr="Sage | Valorant Wiki | Fandom">
              <a:extLst>
                <a:ext uri="{FF2B5EF4-FFF2-40B4-BE49-F238E27FC236}">
                  <a16:creationId xmlns:a16="http://schemas.microsoft.com/office/drawing/2014/main" id="{EE9E797A-D797-479F-AAE0-7D3EB548C12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0963"/>
            <a:stretch/>
          </p:blipFill>
          <p:spPr bwMode="auto">
            <a:xfrm>
              <a:off x="1655114" y="1259840"/>
              <a:ext cx="4101397" cy="55981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Rectangle: Diagonal Corners Snipped 6">
            <a:extLst>
              <a:ext uri="{FF2B5EF4-FFF2-40B4-BE49-F238E27FC236}">
                <a16:creationId xmlns:a16="http://schemas.microsoft.com/office/drawing/2014/main" id="{42EA2FC6-EABF-479A-8C99-50396595F8CD}"/>
              </a:ext>
            </a:extLst>
          </p:cNvPr>
          <p:cNvSpPr/>
          <p:nvPr/>
        </p:nvSpPr>
        <p:spPr>
          <a:xfrm flipH="1">
            <a:off x="8006080" y="609600"/>
            <a:ext cx="3738880" cy="812800"/>
          </a:xfrm>
          <a:prstGeom prst="snip2DiagRect">
            <a:avLst>
              <a:gd name="adj1" fmla="val 0"/>
              <a:gd name="adj2" fmla="val 50000"/>
            </a:avLst>
          </a:prstGeom>
          <a:solidFill>
            <a:srgbClr val="FF4A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B833BC-BB9C-49E5-A872-CEDBCDEC8449}"/>
              </a:ext>
            </a:extLst>
          </p:cNvPr>
          <p:cNvSpPr txBox="1"/>
          <p:nvPr/>
        </p:nvSpPr>
        <p:spPr>
          <a:xfrm>
            <a:off x="5171084" y="1588046"/>
            <a:ext cx="6017994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70000"/>
              </a:lnSpc>
            </a:pPr>
            <a:r>
              <a:rPr lang="en-US" sz="10000" dirty="0">
                <a:solidFill>
                  <a:srgbClr val="0F1724"/>
                </a:solidFill>
                <a:latin typeface="Barlow Condensed ExtraBold" panose="00000906000000000000" pitchFamily="2" charset="0"/>
              </a:rPr>
              <a:t>CONCLUSION</a:t>
            </a:r>
            <a:endParaRPr lang="en-PH" sz="10000" dirty="0">
              <a:solidFill>
                <a:srgbClr val="0F1724"/>
              </a:solidFill>
              <a:latin typeface="Barlow Condensed ExtraBold" panose="00000906000000000000" pitchFamily="2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833085A-1A3B-4C59-ABC1-FD7B9B08200B}"/>
              </a:ext>
            </a:extLst>
          </p:cNvPr>
          <p:cNvCxnSpPr/>
          <p:nvPr/>
        </p:nvCxnSpPr>
        <p:spPr>
          <a:xfrm>
            <a:off x="7905509" y="3834815"/>
            <a:ext cx="3283569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21E8E49-01CC-428D-8B23-4475C329F3E0}"/>
              </a:ext>
            </a:extLst>
          </p:cNvPr>
          <p:cNvSpPr txBox="1"/>
          <p:nvPr/>
        </p:nvSpPr>
        <p:spPr>
          <a:xfrm>
            <a:off x="7060557" y="4287384"/>
            <a:ext cx="412852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H" sz="1400" dirty="0">
                <a:solidFill>
                  <a:schemeClr val="bg1"/>
                </a:solidFill>
                <a:latin typeface="Arial Nova" panose="020B0504020202020204" pitchFamily="34" charset="0"/>
              </a:rPr>
              <a:t>Gina Fender</a:t>
            </a:r>
          </a:p>
          <a:p>
            <a:pPr algn="r"/>
            <a:r>
              <a:rPr lang="en-PH" sz="1400" dirty="0">
                <a:solidFill>
                  <a:schemeClr val="bg1"/>
                </a:solidFill>
                <a:latin typeface="Arial Nova" panose="020B0504020202020204" pitchFamily="34" charset="0"/>
              </a:rPr>
              <a:t>John Xuereb</a:t>
            </a:r>
          </a:p>
          <a:p>
            <a:pPr algn="r"/>
            <a:r>
              <a:rPr lang="en-PH" sz="1400" dirty="0" err="1">
                <a:solidFill>
                  <a:schemeClr val="bg1"/>
                </a:solidFill>
                <a:latin typeface="Arial Nova" panose="020B0504020202020204" pitchFamily="34" charset="0"/>
              </a:rPr>
              <a:t>Acarie</a:t>
            </a:r>
            <a:r>
              <a:rPr lang="en-PH" sz="1400" dirty="0">
                <a:solidFill>
                  <a:schemeClr val="bg1"/>
                </a:solidFill>
                <a:latin typeface="Arial Nova" panose="020B0504020202020204" pitchFamily="34" charset="0"/>
              </a:rPr>
              <a:t> Jenkins</a:t>
            </a:r>
          </a:p>
          <a:p>
            <a:pPr algn="r"/>
            <a:r>
              <a:rPr lang="en-PH" sz="1400" dirty="0">
                <a:solidFill>
                  <a:schemeClr val="bg1"/>
                </a:solidFill>
                <a:latin typeface="Arial Nova" panose="020B0504020202020204" pitchFamily="34" charset="0"/>
              </a:rPr>
              <a:t>Oliver Einarsson</a:t>
            </a:r>
          </a:p>
          <a:p>
            <a:pPr algn="r"/>
            <a:r>
              <a:rPr lang="en-PH" sz="1400" dirty="0">
                <a:solidFill>
                  <a:schemeClr val="bg1"/>
                </a:solidFill>
                <a:latin typeface="Arial Nova" panose="020B0504020202020204" pitchFamily="34" charset="0"/>
              </a:rPr>
              <a:t>Naomi Martin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095FDA3-40F4-4309-909A-42247F7A6F92}"/>
              </a:ext>
            </a:extLst>
          </p:cNvPr>
          <p:cNvSpPr/>
          <p:nvPr/>
        </p:nvSpPr>
        <p:spPr>
          <a:xfrm>
            <a:off x="3912244" y="544010"/>
            <a:ext cx="208344" cy="20834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7FC4956-24D9-45E8-9F46-10C3C0BC83B9}"/>
              </a:ext>
            </a:extLst>
          </p:cNvPr>
          <p:cNvCxnSpPr>
            <a:cxnSpLocks/>
          </p:cNvCxnSpPr>
          <p:nvPr/>
        </p:nvCxnSpPr>
        <p:spPr>
          <a:xfrm>
            <a:off x="4249838" y="734728"/>
            <a:ext cx="136388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448F30B7-31CA-43F9-9E96-901202AEAFA5}"/>
              </a:ext>
            </a:extLst>
          </p:cNvPr>
          <p:cNvSpPr/>
          <p:nvPr/>
        </p:nvSpPr>
        <p:spPr>
          <a:xfrm>
            <a:off x="11536616" y="6294668"/>
            <a:ext cx="208344" cy="20834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CF38ABC-3AC5-426D-8F77-893F47FC7E23}"/>
              </a:ext>
            </a:extLst>
          </p:cNvPr>
          <p:cNvSpPr/>
          <p:nvPr/>
        </p:nvSpPr>
        <p:spPr>
          <a:xfrm>
            <a:off x="11131205" y="6294668"/>
            <a:ext cx="208344" cy="20834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285344029"/>
      </p:ext>
    </p:extLst>
  </p:cSld>
  <p:clrMapOvr>
    <a:masterClrMapping/>
  </p:clrMapOvr>
  <p:transition spd="slow" advTm="8000">
    <p:cover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7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FC27533-0933-445B-81DF-8171B3201D48}"/>
              </a:ext>
            </a:extLst>
          </p:cNvPr>
          <p:cNvSpPr/>
          <p:nvPr/>
        </p:nvSpPr>
        <p:spPr>
          <a:xfrm>
            <a:off x="10926501" y="532436"/>
            <a:ext cx="277792" cy="277792"/>
          </a:xfrm>
          <a:prstGeom prst="rect">
            <a:avLst/>
          </a:prstGeom>
          <a:solidFill>
            <a:srgbClr val="FF4A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89A6D28-097E-4825-BB87-C0EF6D70D383}"/>
              </a:ext>
            </a:extLst>
          </p:cNvPr>
          <p:cNvSpPr/>
          <p:nvPr/>
        </p:nvSpPr>
        <p:spPr>
          <a:xfrm>
            <a:off x="9898283" y="1599237"/>
            <a:ext cx="277792" cy="277792"/>
          </a:xfrm>
          <a:prstGeom prst="rect">
            <a:avLst/>
          </a:prstGeom>
          <a:noFill/>
          <a:ln>
            <a:solidFill>
              <a:srgbClr val="FF4A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C2EA2F6-240F-47C3-B71F-FFA19E36E323}"/>
              </a:ext>
            </a:extLst>
          </p:cNvPr>
          <p:cNvSpPr/>
          <p:nvPr/>
        </p:nvSpPr>
        <p:spPr>
          <a:xfrm>
            <a:off x="1936830" y="882571"/>
            <a:ext cx="277792" cy="277792"/>
          </a:xfrm>
          <a:prstGeom prst="rect">
            <a:avLst/>
          </a:prstGeom>
          <a:noFill/>
          <a:ln>
            <a:solidFill>
              <a:srgbClr val="FF4A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94BD1A-1B11-450D-9756-DC2D9B6B4027}"/>
              </a:ext>
            </a:extLst>
          </p:cNvPr>
          <p:cNvSpPr/>
          <p:nvPr/>
        </p:nvSpPr>
        <p:spPr>
          <a:xfrm>
            <a:off x="3142525" y="4889340"/>
            <a:ext cx="277792" cy="277792"/>
          </a:xfrm>
          <a:prstGeom prst="rect">
            <a:avLst/>
          </a:prstGeom>
          <a:noFill/>
          <a:ln>
            <a:solidFill>
              <a:srgbClr val="FF4A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A590A6F-CFD3-4928-9E83-C6507FC478A6}"/>
              </a:ext>
            </a:extLst>
          </p:cNvPr>
          <p:cNvSpPr/>
          <p:nvPr/>
        </p:nvSpPr>
        <p:spPr>
          <a:xfrm>
            <a:off x="725345" y="2444188"/>
            <a:ext cx="277792" cy="277792"/>
          </a:xfrm>
          <a:prstGeom prst="rect">
            <a:avLst/>
          </a:prstGeom>
          <a:solidFill>
            <a:srgbClr val="FF4A58"/>
          </a:solidFill>
          <a:ln>
            <a:solidFill>
              <a:srgbClr val="FF4A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39C75F9-A710-4F1D-94D8-86D848C5EEF8}"/>
              </a:ext>
            </a:extLst>
          </p:cNvPr>
          <p:cNvSpPr/>
          <p:nvPr/>
        </p:nvSpPr>
        <p:spPr>
          <a:xfrm>
            <a:off x="679047" y="5802775"/>
            <a:ext cx="277792" cy="277792"/>
          </a:xfrm>
          <a:prstGeom prst="rect">
            <a:avLst/>
          </a:prstGeom>
          <a:noFill/>
          <a:ln>
            <a:solidFill>
              <a:srgbClr val="FF4A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DA19842-C2B6-4E18-AF22-73C9DE40C870}"/>
              </a:ext>
            </a:extLst>
          </p:cNvPr>
          <p:cNvSpPr/>
          <p:nvPr/>
        </p:nvSpPr>
        <p:spPr>
          <a:xfrm>
            <a:off x="11092405" y="3411638"/>
            <a:ext cx="277792" cy="277792"/>
          </a:xfrm>
          <a:prstGeom prst="rect">
            <a:avLst/>
          </a:prstGeom>
          <a:solidFill>
            <a:srgbClr val="FF4A58"/>
          </a:solidFill>
          <a:ln>
            <a:solidFill>
              <a:srgbClr val="FF4A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6BB0B7C-23BD-4A8A-B637-913E17777BB6}"/>
              </a:ext>
            </a:extLst>
          </p:cNvPr>
          <p:cNvSpPr/>
          <p:nvPr/>
        </p:nvSpPr>
        <p:spPr>
          <a:xfrm>
            <a:off x="10787605" y="5524983"/>
            <a:ext cx="277792" cy="277792"/>
          </a:xfrm>
          <a:prstGeom prst="rect">
            <a:avLst/>
          </a:prstGeom>
          <a:solidFill>
            <a:srgbClr val="FF4A58"/>
          </a:solidFill>
          <a:ln>
            <a:solidFill>
              <a:srgbClr val="FF4A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B8D7040-502B-433C-9BF8-7E6693EA68A8}"/>
              </a:ext>
            </a:extLst>
          </p:cNvPr>
          <p:cNvSpPr/>
          <p:nvPr/>
        </p:nvSpPr>
        <p:spPr>
          <a:xfrm>
            <a:off x="6726820" y="5941671"/>
            <a:ext cx="277792" cy="277792"/>
          </a:xfrm>
          <a:prstGeom prst="rect">
            <a:avLst/>
          </a:prstGeom>
          <a:solidFill>
            <a:srgbClr val="FF4A58"/>
          </a:solidFill>
          <a:ln>
            <a:solidFill>
              <a:srgbClr val="FF4A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9718442-212F-4292-883E-DF72D6ADCFEA}"/>
              </a:ext>
            </a:extLst>
          </p:cNvPr>
          <p:cNvSpPr txBox="1"/>
          <p:nvPr/>
        </p:nvSpPr>
        <p:spPr>
          <a:xfrm>
            <a:off x="3225664" y="2492994"/>
            <a:ext cx="5740674" cy="14003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500" dirty="0">
                <a:solidFill>
                  <a:schemeClr val="bg1"/>
                </a:solidFill>
                <a:latin typeface="Barlow Condensed Medium" panose="00000606000000000000" pitchFamily="2" charset="0"/>
              </a:rPr>
              <a:t>INTRODUCTION</a:t>
            </a:r>
            <a:endParaRPr lang="en-PH" sz="8500" dirty="0">
              <a:solidFill>
                <a:schemeClr val="bg1"/>
              </a:solidFill>
              <a:latin typeface="Barlow Condensed Medium" panose="00000606000000000000" pitchFamily="2" charset="0"/>
            </a:endParaRPr>
          </a:p>
        </p:txBody>
      </p:sp>
      <p:pic>
        <p:nvPicPr>
          <p:cNvPr id="17" name="Picture 8">
            <a:extLst>
              <a:ext uri="{FF2B5EF4-FFF2-40B4-BE49-F238E27FC236}">
                <a16:creationId xmlns:a16="http://schemas.microsoft.com/office/drawing/2014/main" id="{9E37D4A1-4C0A-4B8B-949F-F431685DE8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8388" y="626956"/>
            <a:ext cx="1315224" cy="897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51D52BD-7766-4D09-B02E-BC803ECB7BDF}"/>
              </a:ext>
            </a:extLst>
          </p:cNvPr>
          <p:cNvSpPr txBox="1"/>
          <p:nvPr/>
        </p:nvSpPr>
        <p:spPr>
          <a:xfrm>
            <a:off x="4173845" y="3768022"/>
            <a:ext cx="384432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 spc="600" dirty="0">
                <a:solidFill>
                  <a:srgbClr val="FF4A58"/>
                </a:solidFill>
                <a:latin typeface="Barlow Condensed Medium" panose="00000606000000000000" pitchFamily="2" charset="0"/>
              </a:rPr>
              <a:t>What is </a:t>
            </a:r>
            <a:r>
              <a:rPr lang="en-US" sz="3000" spc="600" dirty="0" err="1">
                <a:solidFill>
                  <a:srgbClr val="FF4A58"/>
                </a:solidFill>
                <a:latin typeface="Barlow Condensed Medium" panose="00000606000000000000" pitchFamily="2" charset="0"/>
              </a:rPr>
              <a:t>Valorant</a:t>
            </a:r>
            <a:r>
              <a:rPr lang="en-US" sz="3000" spc="600" dirty="0">
                <a:solidFill>
                  <a:srgbClr val="FF4A58"/>
                </a:solidFill>
                <a:latin typeface="Barlow Condensed Medium" panose="00000606000000000000" pitchFamily="2" charset="0"/>
              </a:rPr>
              <a:t>?</a:t>
            </a:r>
            <a:endParaRPr lang="en-PH" sz="3000" spc="600" dirty="0">
              <a:solidFill>
                <a:srgbClr val="FF4A58"/>
              </a:solidFill>
              <a:latin typeface="Barlow Condensed Medium" panose="00000606000000000000" pitchFamily="2" charset="0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2EDE2E9-D0EE-4475-824C-2AF960D03108}"/>
              </a:ext>
            </a:extLst>
          </p:cNvPr>
          <p:cNvCxnSpPr>
            <a:cxnSpLocks/>
          </p:cNvCxnSpPr>
          <p:nvPr/>
        </p:nvCxnSpPr>
        <p:spPr>
          <a:xfrm>
            <a:off x="590309" y="4252219"/>
            <a:ext cx="1346521" cy="0"/>
          </a:xfrm>
          <a:prstGeom prst="line">
            <a:avLst/>
          </a:prstGeom>
          <a:ln w="50800">
            <a:solidFill>
              <a:srgbClr val="FF4A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0E90A46-DE48-4A20-8C58-2BD2C35417FE}"/>
              </a:ext>
            </a:extLst>
          </p:cNvPr>
          <p:cNvCxnSpPr>
            <a:cxnSpLocks/>
          </p:cNvCxnSpPr>
          <p:nvPr/>
        </p:nvCxnSpPr>
        <p:spPr>
          <a:xfrm>
            <a:off x="9151714" y="6225702"/>
            <a:ext cx="1024361" cy="0"/>
          </a:xfrm>
          <a:prstGeom prst="line">
            <a:avLst/>
          </a:prstGeom>
          <a:ln w="50800">
            <a:solidFill>
              <a:srgbClr val="FF4A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51EB1E6-635E-4E56-8FE0-8F5B49879D91}"/>
              </a:ext>
            </a:extLst>
          </p:cNvPr>
          <p:cNvCxnSpPr>
            <a:cxnSpLocks/>
          </p:cNvCxnSpPr>
          <p:nvPr/>
        </p:nvCxnSpPr>
        <p:spPr>
          <a:xfrm rot="5400000">
            <a:off x="10808824" y="1957671"/>
            <a:ext cx="1024361" cy="0"/>
          </a:xfrm>
          <a:prstGeom prst="line">
            <a:avLst/>
          </a:prstGeom>
          <a:ln w="50800">
            <a:solidFill>
              <a:srgbClr val="FF4A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A8D66D56-A08E-4D41-AB88-6E1991BD678C}"/>
              </a:ext>
            </a:extLst>
          </p:cNvPr>
          <p:cNvSpPr/>
          <p:nvPr/>
        </p:nvSpPr>
        <p:spPr>
          <a:xfrm>
            <a:off x="2085441" y="4119852"/>
            <a:ext cx="170079" cy="170079"/>
          </a:xfrm>
          <a:prstGeom prst="rect">
            <a:avLst/>
          </a:prstGeom>
          <a:solidFill>
            <a:srgbClr val="FF4A58"/>
          </a:solidFill>
          <a:ln>
            <a:solidFill>
              <a:srgbClr val="FF4A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A35FE77-349B-42E4-8FD7-FE3C368C1DA8}"/>
              </a:ext>
            </a:extLst>
          </p:cNvPr>
          <p:cNvSpPr/>
          <p:nvPr/>
        </p:nvSpPr>
        <p:spPr>
          <a:xfrm>
            <a:off x="566139" y="501253"/>
            <a:ext cx="170079" cy="170079"/>
          </a:xfrm>
          <a:prstGeom prst="rect">
            <a:avLst/>
          </a:prstGeom>
          <a:solidFill>
            <a:srgbClr val="FF4A58"/>
          </a:solidFill>
          <a:ln>
            <a:solidFill>
              <a:srgbClr val="FF4A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67E5BB3-D0D5-4F47-BA48-D7C213E03DD6}"/>
              </a:ext>
            </a:extLst>
          </p:cNvPr>
          <p:cNvSpPr/>
          <p:nvPr/>
        </p:nvSpPr>
        <p:spPr>
          <a:xfrm>
            <a:off x="8872321" y="6111212"/>
            <a:ext cx="170079" cy="170079"/>
          </a:xfrm>
          <a:prstGeom prst="rect">
            <a:avLst/>
          </a:prstGeom>
          <a:noFill/>
          <a:ln>
            <a:solidFill>
              <a:srgbClr val="FF4A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868845162"/>
      </p:ext>
    </p:extLst>
  </p:cSld>
  <p:clrMapOvr>
    <a:masterClrMapping/>
  </p:clrMapOvr>
  <p:transition spd="slow" advTm="8000">
    <p:cover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8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9AEBB18-A8E2-4893-8531-DD0C84738B4D}"/>
              </a:ext>
            </a:extLst>
          </p:cNvPr>
          <p:cNvSpPr txBox="1"/>
          <p:nvPr/>
        </p:nvSpPr>
        <p:spPr>
          <a:xfrm>
            <a:off x="487680" y="259080"/>
            <a:ext cx="5521063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500" spc="300" dirty="0" err="1">
                <a:latin typeface="Barlow Condensed ExtraBold" panose="00000906000000000000" pitchFamily="2" charset="0"/>
              </a:rPr>
              <a:t>Valorant</a:t>
            </a:r>
            <a:r>
              <a:rPr lang="en-US" sz="4500" spc="300" dirty="0">
                <a:latin typeface="Barlow Condensed ExtraBold" panose="00000906000000000000" pitchFamily="2" charset="0"/>
              </a:rPr>
              <a:t>: At a Glance</a:t>
            </a:r>
            <a:endParaRPr lang="en-PH" sz="4500" spc="300" dirty="0">
              <a:latin typeface="Barlow Condensed ExtraBold" panose="00000906000000000000" pitchFamily="2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45E87D0-5477-4365-8C61-51F7D8AC501E}"/>
              </a:ext>
            </a:extLst>
          </p:cNvPr>
          <p:cNvSpPr/>
          <p:nvPr/>
        </p:nvSpPr>
        <p:spPr>
          <a:xfrm>
            <a:off x="565132" y="5532120"/>
            <a:ext cx="11061736" cy="167640"/>
          </a:xfrm>
          <a:prstGeom prst="rect">
            <a:avLst/>
          </a:prstGeom>
          <a:solidFill>
            <a:srgbClr val="0F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9" name="Rectangle: Diagonal Corners Snipped 8">
            <a:extLst>
              <a:ext uri="{FF2B5EF4-FFF2-40B4-BE49-F238E27FC236}">
                <a16:creationId xmlns:a16="http://schemas.microsoft.com/office/drawing/2014/main" id="{44737FD7-2E2E-42B9-9FE4-C5E4B81C979B}"/>
              </a:ext>
            </a:extLst>
          </p:cNvPr>
          <p:cNvSpPr/>
          <p:nvPr/>
        </p:nvSpPr>
        <p:spPr>
          <a:xfrm flipH="1">
            <a:off x="565129" y="5593080"/>
            <a:ext cx="2685349" cy="228600"/>
          </a:xfrm>
          <a:prstGeom prst="snip2DiagRect">
            <a:avLst>
              <a:gd name="adj1" fmla="val 0"/>
              <a:gd name="adj2" fmla="val 50000"/>
            </a:avLst>
          </a:prstGeom>
          <a:solidFill>
            <a:srgbClr val="0F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0" name="Rectangle: Diagonal Corners Snipped 9">
            <a:extLst>
              <a:ext uri="{FF2B5EF4-FFF2-40B4-BE49-F238E27FC236}">
                <a16:creationId xmlns:a16="http://schemas.microsoft.com/office/drawing/2014/main" id="{1653088D-04C1-41F5-9421-33CE11560B1E}"/>
              </a:ext>
            </a:extLst>
          </p:cNvPr>
          <p:cNvSpPr/>
          <p:nvPr/>
        </p:nvSpPr>
        <p:spPr>
          <a:xfrm>
            <a:off x="8941519" y="5593080"/>
            <a:ext cx="2685349" cy="228600"/>
          </a:xfrm>
          <a:prstGeom prst="snip2DiagRect">
            <a:avLst>
              <a:gd name="adj1" fmla="val 0"/>
              <a:gd name="adj2" fmla="val 50000"/>
            </a:avLst>
          </a:prstGeom>
          <a:solidFill>
            <a:srgbClr val="0F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410ABD3-CDCE-419C-BA7B-950CAAAFEE7E}"/>
              </a:ext>
            </a:extLst>
          </p:cNvPr>
          <p:cNvSpPr/>
          <p:nvPr/>
        </p:nvSpPr>
        <p:spPr>
          <a:xfrm>
            <a:off x="1249471" y="2072431"/>
            <a:ext cx="945298" cy="945298"/>
          </a:xfrm>
          <a:prstGeom prst="rect">
            <a:avLst/>
          </a:prstGeom>
          <a:solidFill>
            <a:srgbClr val="FF4A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3200" dirty="0">
                <a:latin typeface="Barlow Condensed Medium" panose="00000606000000000000" pitchFamily="2" charset="0"/>
              </a:rPr>
              <a:t>5v5</a:t>
            </a:r>
            <a:endParaRPr lang="en-PH" sz="3200" dirty="0">
              <a:latin typeface="Barlow Condensed Medium" panose="0000060600000000000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D73577A-7DF7-41EE-B459-A5C51650726B}"/>
              </a:ext>
            </a:extLst>
          </p:cNvPr>
          <p:cNvSpPr txBox="1"/>
          <p:nvPr/>
        </p:nvSpPr>
        <p:spPr>
          <a:xfrm>
            <a:off x="565131" y="3297854"/>
            <a:ext cx="23761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latin typeface="Arial Nova" panose="020B0504020202020204" pitchFamily="34" charset="0"/>
              </a:rPr>
              <a:t>Players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6BF6D80-E06B-4A0B-B2BA-C82EC3641E29}"/>
              </a:ext>
            </a:extLst>
          </p:cNvPr>
          <p:cNvSpPr/>
          <p:nvPr/>
        </p:nvSpPr>
        <p:spPr>
          <a:xfrm>
            <a:off x="4175759" y="2072431"/>
            <a:ext cx="945298" cy="945298"/>
          </a:xfrm>
          <a:prstGeom prst="rect">
            <a:avLst/>
          </a:prstGeom>
          <a:solidFill>
            <a:srgbClr val="FF4A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3200" dirty="0">
                <a:latin typeface="Barlow Condensed Medium" panose="00000606000000000000" pitchFamily="2" charset="0"/>
              </a:rPr>
              <a:t>22</a:t>
            </a:r>
            <a:endParaRPr lang="en-PH" sz="3200" dirty="0">
              <a:latin typeface="Barlow Condensed Medium" panose="00000606000000000000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6946A59-20E4-4915-85DE-888E216A5317}"/>
              </a:ext>
            </a:extLst>
          </p:cNvPr>
          <p:cNvSpPr txBox="1"/>
          <p:nvPr/>
        </p:nvSpPr>
        <p:spPr>
          <a:xfrm>
            <a:off x="3460314" y="3297854"/>
            <a:ext cx="23761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latin typeface="Arial Nova" panose="020B0504020202020204" pitchFamily="34" charset="0"/>
              </a:rPr>
              <a:t>Agents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11E5DF8-F989-45D0-BD15-0FB0391237AD}"/>
              </a:ext>
            </a:extLst>
          </p:cNvPr>
          <p:cNvSpPr/>
          <p:nvPr/>
        </p:nvSpPr>
        <p:spPr>
          <a:xfrm>
            <a:off x="7070942" y="2070348"/>
            <a:ext cx="945298" cy="945298"/>
          </a:xfrm>
          <a:prstGeom prst="rect">
            <a:avLst/>
          </a:prstGeom>
          <a:solidFill>
            <a:srgbClr val="FF4A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3200" dirty="0">
                <a:latin typeface="Barlow Condensed Medium" panose="00000606000000000000" pitchFamily="2" charset="0"/>
              </a:rPr>
              <a:t>17</a:t>
            </a:r>
            <a:endParaRPr lang="en-PH" sz="3200" dirty="0">
              <a:latin typeface="Barlow Condensed Medium" panose="00000606000000000000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5429F5E-2B7F-4D8D-9A71-F74E94DE120E}"/>
              </a:ext>
            </a:extLst>
          </p:cNvPr>
          <p:cNvSpPr txBox="1"/>
          <p:nvPr/>
        </p:nvSpPr>
        <p:spPr>
          <a:xfrm>
            <a:off x="6355497" y="3297854"/>
            <a:ext cx="23761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latin typeface="Arial Nova" panose="020B0504020202020204" pitchFamily="34" charset="0"/>
              </a:rPr>
              <a:t>Weapons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AE74189-C926-4746-B757-474CBD40290F}"/>
              </a:ext>
            </a:extLst>
          </p:cNvPr>
          <p:cNvSpPr/>
          <p:nvPr/>
        </p:nvSpPr>
        <p:spPr>
          <a:xfrm>
            <a:off x="9966124" y="2068265"/>
            <a:ext cx="945298" cy="945298"/>
          </a:xfrm>
          <a:prstGeom prst="rect">
            <a:avLst/>
          </a:prstGeom>
          <a:solidFill>
            <a:srgbClr val="FF4A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3200" dirty="0">
                <a:latin typeface="Barlow Condensed Medium" panose="00000606000000000000" pitchFamily="2" charset="0"/>
              </a:rPr>
              <a:t>13</a:t>
            </a:r>
            <a:endParaRPr lang="en-PH" sz="3200" dirty="0">
              <a:latin typeface="Barlow Condensed Medium" panose="00000606000000000000" pitchFamily="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A6A86DB-B068-4E4C-9886-4DABF413ED4B}"/>
              </a:ext>
            </a:extLst>
          </p:cNvPr>
          <p:cNvSpPr txBox="1"/>
          <p:nvPr/>
        </p:nvSpPr>
        <p:spPr>
          <a:xfrm>
            <a:off x="9250679" y="3297854"/>
            <a:ext cx="23761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latin typeface="Arial Nova" panose="020B0504020202020204" pitchFamily="34" charset="0"/>
              </a:rPr>
              <a:t>Maps</a:t>
            </a:r>
          </a:p>
        </p:txBody>
      </p:sp>
      <p:sp>
        <p:nvSpPr>
          <p:cNvPr id="20" name="Rectangle: Diagonal Corners Snipped 19">
            <a:extLst>
              <a:ext uri="{FF2B5EF4-FFF2-40B4-BE49-F238E27FC236}">
                <a16:creationId xmlns:a16="http://schemas.microsoft.com/office/drawing/2014/main" id="{363713B4-93A6-4698-8A68-26BC21F96F79}"/>
              </a:ext>
            </a:extLst>
          </p:cNvPr>
          <p:cNvSpPr/>
          <p:nvPr/>
        </p:nvSpPr>
        <p:spPr>
          <a:xfrm>
            <a:off x="10698480" y="0"/>
            <a:ext cx="1493520" cy="259080"/>
          </a:xfrm>
          <a:prstGeom prst="snip2DiagRect">
            <a:avLst>
              <a:gd name="adj1" fmla="val 0"/>
              <a:gd name="adj2" fmla="val 50000"/>
            </a:avLst>
          </a:prstGeom>
          <a:solidFill>
            <a:srgbClr val="0F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1" name="Rectangle: Diagonal Corners Snipped 20">
            <a:extLst>
              <a:ext uri="{FF2B5EF4-FFF2-40B4-BE49-F238E27FC236}">
                <a16:creationId xmlns:a16="http://schemas.microsoft.com/office/drawing/2014/main" id="{CAA0B0CC-B62D-4BA8-89D5-01A42A2F7057}"/>
              </a:ext>
            </a:extLst>
          </p:cNvPr>
          <p:cNvSpPr/>
          <p:nvPr/>
        </p:nvSpPr>
        <p:spPr>
          <a:xfrm>
            <a:off x="11768087" y="0"/>
            <a:ext cx="423913" cy="259080"/>
          </a:xfrm>
          <a:prstGeom prst="snip2DiagRect">
            <a:avLst>
              <a:gd name="adj1" fmla="val 0"/>
              <a:gd name="adj2" fmla="val 0"/>
            </a:avLst>
          </a:prstGeom>
          <a:solidFill>
            <a:srgbClr val="0F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A39FD39-DF14-4AFC-97EC-ACA4B12A6656}"/>
              </a:ext>
            </a:extLst>
          </p:cNvPr>
          <p:cNvCxnSpPr>
            <a:cxnSpLocks/>
          </p:cNvCxnSpPr>
          <p:nvPr/>
        </p:nvCxnSpPr>
        <p:spPr>
          <a:xfrm>
            <a:off x="579120" y="1188720"/>
            <a:ext cx="1554480" cy="0"/>
          </a:xfrm>
          <a:prstGeom prst="line">
            <a:avLst/>
          </a:prstGeom>
          <a:ln w="38100">
            <a:solidFill>
              <a:srgbClr val="FF4A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B3F8720C-6E8F-488B-BB3E-E74D0F1BC3C8}"/>
              </a:ext>
            </a:extLst>
          </p:cNvPr>
          <p:cNvSpPr txBox="1">
            <a:spLocks/>
          </p:cNvSpPr>
          <p:nvPr/>
        </p:nvSpPr>
        <p:spPr>
          <a:xfrm>
            <a:off x="11155679" y="6277898"/>
            <a:ext cx="738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rgbClr val="FF4A5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03</a:t>
            </a:r>
            <a:endParaRPr lang="en-PH" b="1" dirty="0">
              <a:solidFill>
                <a:srgbClr val="FF4A58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9725005"/>
      </p:ext>
    </p:extLst>
  </p:cSld>
  <p:clrMapOvr>
    <a:masterClrMapping/>
  </p:clrMapOvr>
  <p:transition spd="slow" advTm="8000">
    <p:cover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8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9AEBB18-A8E2-4893-8531-DD0C84738B4D}"/>
              </a:ext>
            </a:extLst>
          </p:cNvPr>
          <p:cNvSpPr txBox="1"/>
          <p:nvPr/>
        </p:nvSpPr>
        <p:spPr>
          <a:xfrm>
            <a:off x="487680" y="259080"/>
            <a:ext cx="2651688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500" spc="300" dirty="0">
                <a:latin typeface="Barlow Condensed ExtraBold" panose="00000906000000000000" pitchFamily="2" charset="0"/>
              </a:rPr>
              <a:t>Our Focus</a:t>
            </a:r>
            <a:endParaRPr lang="en-PH" sz="4500" spc="300" dirty="0">
              <a:latin typeface="Barlow Condensed ExtraBold" panose="00000906000000000000" pitchFamily="2" charset="0"/>
            </a:endParaRPr>
          </a:p>
        </p:txBody>
      </p:sp>
      <p:sp>
        <p:nvSpPr>
          <p:cNvPr id="20" name="Rectangle: Diagonal Corners Snipped 19">
            <a:extLst>
              <a:ext uri="{FF2B5EF4-FFF2-40B4-BE49-F238E27FC236}">
                <a16:creationId xmlns:a16="http://schemas.microsoft.com/office/drawing/2014/main" id="{363713B4-93A6-4698-8A68-26BC21F96F79}"/>
              </a:ext>
            </a:extLst>
          </p:cNvPr>
          <p:cNvSpPr/>
          <p:nvPr/>
        </p:nvSpPr>
        <p:spPr>
          <a:xfrm>
            <a:off x="10698480" y="0"/>
            <a:ext cx="1493520" cy="259080"/>
          </a:xfrm>
          <a:prstGeom prst="snip2DiagRect">
            <a:avLst>
              <a:gd name="adj1" fmla="val 0"/>
              <a:gd name="adj2" fmla="val 50000"/>
            </a:avLst>
          </a:prstGeom>
          <a:solidFill>
            <a:srgbClr val="0F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1" name="Rectangle: Diagonal Corners Snipped 20">
            <a:extLst>
              <a:ext uri="{FF2B5EF4-FFF2-40B4-BE49-F238E27FC236}">
                <a16:creationId xmlns:a16="http://schemas.microsoft.com/office/drawing/2014/main" id="{CAA0B0CC-B62D-4BA8-89D5-01A42A2F7057}"/>
              </a:ext>
            </a:extLst>
          </p:cNvPr>
          <p:cNvSpPr/>
          <p:nvPr/>
        </p:nvSpPr>
        <p:spPr>
          <a:xfrm>
            <a:off x="11768087" y="0"/>
            <a:ext cx="423913" cy="259080"/>
          </a:xfrm>
          <a:prstGeom prst="snip2DiagRect">
            <a:avLst>
              <a:gd name="adj1" fmla="val 0"/>
              <a:gd name="adj2" fmla="val 0"/>
            </a:avLst>
          </a:prstGeom>
          <a:solidFill>
            <a:srgbClr val="0F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A39FD39-DF14-4AFC-97EC-ACA4B12A6656}"/>
              </a:ext>
            </a:extLst>
          </p:cNvPr>
          <p:cNvCxnSpPr>
            <a:cxnSpLocks/>
          </p:cNvCxnSpPr>
          <p:nvPr/>
        </p:nvCxnSpPr>
        <p:spPr>
          <a:xfrm>
            <a:off x="579120" y="1188720"/>
            <a:ext cx="1554480" cy="0"/>
          </a:xfrm>
          <a:prstGeom prst="line">
            <a:avLst/>
          </a:prstGeom>
          <a:ln w="38100">
            <a:solidFill>
              <a:srgbClr val="FF4A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Valorant - Games Like, Review, Gameplay, Classes, Similar Games">
            <a:extLst>
              <a:ext uri="{FF2B5EF4-FFF2-40B4-BE49-F238E27FC236}">
                <a16:creationId xmlns:a16="http://schemas.microsoft.com/office/drawing/2014/main" id="{C137EAF2-5DB3-418E-93A8-4A0B7C2DC6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33" t="1980" r="12033" b="1980"/>
          <a:stretch/>
        </p:blipFill>
        <p:spPr bwMode="auto">
          <a:xfrm>
            <a:off x="5823396" y="1676400"/>
            <a:ext cx="5944691" cy="4246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: Single Corner Snipped 2">
            <a:extLst>
              <a:ext uri="{FF2B5EF4-FFF2-40B4-BE49-F238E27FC236}">
                <a16:creationId xmlns:a16="http://schemas.microsoft.com/office/drawing/2014/main" id="{86E0B5A1-5023-4388-B37D-903C31956582}"/>
              </a:ext>
            </a:extLst>
          </p:cNvPr>
          <p:cNvSpPr/>
          <p:nvPr/>
        </p:nvSpPr>
        <p:spPr>
          <a:xfrm>
            <a:off x="5823396" y="1539240"/>
            <a:ext cx="3192786" cy="132244"/>
          </a:xfrm>
          <a:prstGeom prst="snip1Rect">
            <a:avLst>
              <a:gd name="adj" fmla="val 50000"/>
            </a:avLst>
          </a:prstGeom>
          <a:solidFill>
            <a:srgbClr val="FF4A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E8F2E4-646C-4B13-AEC5-2489A91AFD13}"/>
              </a:ext>
            </a:extLst>
          </p:cNvPr>
          <p:cNvSpPr txBox="1"/>
          <p:nvPr/>
        </p:nvSpPr>
        <p:spPr>
          <a:xfrm>
            <a:off x="487680" y="1727200"/>
            <a:ext cx="484632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3000" dirty="0">
                <a:solidFill>
                  <a:srgbClr val="FF4A58"/>
                </a:solidFill>
                <a:latin typeface="Barlow Condensed Medium" panose="00000606000000000000" pitchFamily="2" charset="0"/>
              </a:rPr>
              <a:t>Users Will Be Able To: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56D0B9E-A76D-485F-85F6-187A3D84B4DB}"/>
              </a:ext>
            </a:extLst>
          </p:cNvPr>
          <p:cNvCxnSpPr>
            <a:cxnSpLocks/>
          </p:cNvCxnSpPr>
          <p:nvPr/>
        </p:nvCxnSpPr>
        <p:spPr>
          <a:xfrm>
            <a:off x="579120" y="5608320"/>
            <a:ext cx="2204720" cy="0"/>
          </a:xfrm>
          <a:prstGeom prst="line">
            <a:avLst/>
          </a:prstGeom>
          <a:ln w="12700">
            <a:solidFill>
              <a:schemeClr val="tx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FEE47107-80E6-4314-BC2C-19187EC2E52B}"/>
              </a:ext>
            </a:extLst>
          </p:cNvPr>
          <p:cNvSpPr/>
          <p:nvPr/>
        </p:nvSpPr>
        <p:spPr>
          <a:xfrm>
            <a:off x="2895600" y="5506720"/>
            <a:ext cx="132080" cy="13208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23E41F5-BBCE-4ABE-B4B6-75ECA217F5AB}"/>
              </a:ext>
            </a:extLst>
          </p:cNvPr>
          <p:cNvSpPr txBox="1">
            <a:spLocks/>
          </p:cNvSpPr>
          <p:nvPr/>
        </p:nvSpPr>
        <p:spPr>
          <a:xfrm>
            <a:off x="11155679" y="6277898"/>
            <a:ext cx="738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rgbClr val="FF4A5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04</a:t>
            </a:r>
            <a:endParaRPr lang="en-PH" b="1" dirty="0">
              <a:solidFill>
                <a:srgbClr val="FF4A58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0099582-4CD2-4712-EE43-30146C168616}"/>
              </a:ext>
            </a:extLst>
          </p:cNvPr>
          <p:cNvSpPr txBox="1"/>
          <p:nvPr/>
        </p:nvSpPr>
        <p:spPr>
          <a:xfrm>
            <a:off x="538480" y="2553345"/>
            <a:ext cx="484632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+mj-lt"/>
              <a:buAutoNum type="arabicPeriod"/>
            </a:pPr>
            <a:r>
              <a:rPr lang="en-PH" sz="2400" dirty="0">
                <a:solidFill>
                  <a:srgbClr val="0F1724"/>
                </a:solidFill>
                <a:latin typeface="Arial Nova" panose="020B0504020202020204" pitchFamily="34" charset="0"/>
              </a:rPr>
              <a:t>Access statistical data</a:t>
            </a:r>
          </a:p>
          <a:p>
            <a:pPr marL="342900" indent="-342900" algn="ctr">
              <a:buFont typeface="+mj-lt"/>
              <a:buAutoNum type="arabicPeriod"/>
            </a:pPr>
            <a:endParaRPr lang="en-PH" sz="2400" dirty="0">
              <a:solidFill>
                <a:srgbClr val="0F1724"/>
              </a:solidFill>
              <a:latin typeface="Arial Nova" panose="020B0504020202020204" pitchFamily="34" charset="0"/>
            </a:endParaRPr>
          </a:p>
          <a:p>
            <a:pPr marL="342900" indent="-342900" algn="ctr">
              <a:buFont typeface="+mj-lt"/>
              <a:buAutoNum type="arabicPeriod"/>
            </a:pPr>
            <a:r>
              <a:rPr lang="en-PH" sz="2400" dirty="0">
                <a:solidFill>
                  <a:srgbClr val="0F1724"/>
                </a:solidFill>
                <a:latin typeface="Arial Nova" panose="020B0504020202020204" pitchFamily="34" charset="0"/>
              </a:rPr>
              <a:t>Predict best areas for gameplay</a:t>
            </a:r>
          </a:p>
          <a:p>
            <a:pPr marL="342900" indent="-342900" algn="ctr">
              <a:buFont typeface="+mj-lt"/>
              <a:buAutoNum type="arabicPeriod"/>
            </a:pPr>
            <a:endParaRPr lang="en-PH" sz="2400" dirty="0">
              <a:solidFill>
                <a:srgbClr val="0F1724"/>
              </a:solidFill>
              <a:latin typeface="Arial Nova" panose="020B05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PH" dirty="0">
              <a:solidFill>
                <a:srgbClr val="0F1724"/>
              </a:solidFill>
              <a:latin typeface="Arial Nova" panose="020B05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PH" dirty="0">
              <a:solidFill>
                <a:srgbClr val="0F1724"/>
              </a:solidFill>
              <a:latin typeface="Arial Nova" panose="020B05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6452436"/>
      </p:ext>
    </p:extLst>
  </p:cSld>
  <p:clrMapOvr>
    <a:masterClrMapping/>
  </p:clrMapOvr>
  <p:transition spd="slow" advTm="8000">
    <p:cover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8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9AEBB18-A8E2-4893-8531-DD0C84738B4D}"/>
              </a:ext>
            </a:extLst>
          </p:cNvPr>
          <p:cNvSpPr txBox="1"/>
          <p:nvPr/>
        </p:nvSpPr>
        <p:spPr>
          <a:xfrm>
            <a:off x="487680" y="259080"/>
            <a:ext cx="4076757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500" spc="300" dirty="0">
                <a:latin typeface="Barlow Condensed ExtraBold" panose="00000906000000000000" pitchFamily="2" charset="0"/>
              </a:rPr>
              <a:t>HOW IT WORKS?</a:t>
            </a:r>
            <a:endParaRPr lang="en-PH" sz="4500" spc="300" dirty="0">
              <a:latin typeface="Barlow Condensed ExtraBold" panose="00000906000000000000" pitchFamily="2" charset="0"/>
            </a:endParaRPr>
          </a:p>
        </p:txBody>
      </p:sp>
      <p:sp>
        <p:nvSpPr>
          <p:cNvPr id="20" name="Rectangle: Diagonal Corners Snipped 19">
            <a:extLst>
              <a:ext uri="{FF2B5EF4-FFF2-40B4-BE49-F238E27FC236}">
                <a16:creationId xmlns:a16="http://schemas.microsoft.com/office/drawing/2014/main" id="{363713B4-93A6-4698-8A68-26BC21F96F79}"/>
              </a:ext>
            </a:extLst>
          </p:cNvPr>
          <p:cNvSpPr/>
          <p:nvPr/>
        </p:nvSpPr>
        <p:spPr>
          <a:xfrm>
            <a:off x="10698480" y="0"/>
            <a:ext cx="1493520" cy="259080"/>
          </a:xfrm>
          <a:prstGeom prst="snip2DiagRect">
            <a:avLst>
              <a:gd name="adj1" fmla="val 0"/>
              <a:gd name="adj2" fmla="val 50000"/>
            </a:avLst>
          </a:prstGeom>
          <a:solidFill>
            <a:srgbClr val="0F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1" name="Rectangle: Diagonal Corners Snipped 20">
            <a:extLst>
              <a:ext uri="{FF2B5EF4-FFF2-40B4-BE49-F238E27FC236}">
                <a16:creationId xmlns:a16="http://schemas.microsoft.com/office/drawing/2014/main" id="{CAA0B0CC-B62D-4BA8-89D5-01A42A2F7057}"/>
              </a:ext>
            </a:extLst>
          </p:cNvPr>
          <p:cNvSpPr/>
          <p:nvPr/>
        </p:nvSpPr>
        <p:spPr>
          <a:xfrm>
            <a:off x="11768087" y="0"/>
            <a:ext cx="423913" cy="259080"/>
          </a:xfrm>
          <a:prstGeom prst="snip2DiagRect">
            <a:avLst>
              <a:gd name="adj1" fmla="val 0"/>
              <a:gd name="adj2" fmla="val 0"/>
            </a:avLst>
          </a:prstGeom>
          <a:solidFill>
            <a:srgbClr val="0F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4ECC0A7-63E4-4419-B234-4702C66A4A39}"/>
              </a:ext>
            </a:extLst>
          </p:cNvPr>
          <p:cNvSpPr txBox="1">
            <a:spLocks/>
          </p:cNvSpPr>
          <p:nvPr/>
        </p:nvSpPr>
        <p:spPr>
          <a:xfrm>
            <a:off x="11155679" y="6277898"/>
            <a:ext cx="738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rgbClr val="FF4A5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05</a:t>
            </a:r>
            <a:endParaRPr lang="en-PH" b="1" dirty="0">
              <a:solidFill>
                <a:srgbClr val="FF4A58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A0871D1B-9FEA-49B9-ACAF-69819D894152}"/>
              </a:ext>
            </a:extLst>
          </p:cNvPr>
          <p:cNvSpPr/>
          <p:nvPr/>
        </p:nvSpPr>
        <p:spPr>
          <a:xfrm>
            <a:off x="495300" y="1840890"/>
            <a:ext cx="2400300" cy="2438400"/>
          </a:xfrm>
          <a:prstGeom prst="roundRect">
            <a:avLst>
              <a:gd name="adj" fmla="val 5834"/>
            </a:avLst>
          </a:prstGeom>
          <a:solidFill>
            <a:srgbClr val="0F1724"/>
          </a:solidFill>
          <a:ln w="6350">
            <a:solidFill>
              <a:schemeClr val="bg1">
                <a:lumMod val="85000"/>
              </a:schemeClr>
            </a:solidFill>
          </a:ln>
          <a:effectLst>
            <a:outerShdw blurRad="114300" dist="635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EA5B7B58-C56E-4106-8A85-33AAC5D767FD}"/>
              </a:ext>
            </a:extLst>
          </p:cNvPr>
          <p:cNvSpPr/>
          <p:nvPr/>
        </p:nvSpPr>
        <p:spPr>
          <a:xfrm>
            <a:off x="3429000" y="1840890"/>
            <a:ext cx="2400300" cy="2438400"/>
          </a:xfrm>
          <a:prstGeom prst="roundRect">
            <a:avLst>
              <a:gd name="adj" fmla="val 5834"/>
            </a:avLst>
          </a:prstGeom>
          <a:solidFill>
            <a:srgbClr val="FF4A58"/>
          </a:solidFill>
          <a:ln>
            <a:noFill/>
          </a:ln>
          <a:effectLst>
            <a:outerShdw blurRad="114300" dist="635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2EA516EC-0C65-46E2-91D4-A5C7EA1DD3D3}"/>
              </a:ext>
            </a:extLst>
          </p:cNvPr>
          <p:cNvSpPr/>
          <p:nvPr/>
        </p:nvSpPr>
        <p:spPr>
          <a:xfrm>
            <a:off x="6362700" y="1840890"/>
            <a:ext cx="2400300" cy="2438400"/>
          </a:xfrm>
          <a:prstGeom prst="roundRect">
            <a:avLst>
              <a:gd name="adj" fmla="val 5834"/>
            </a:avLst>
          </a:prstGeom>
          <a:solidFill>
            <a:srgbClr val="0F1724"/>
          </a:solidFill>
          <a:ln w="6350">
            <a:solidFill>
              <a:schemeClr val="bg1">
                <a:lumMod val="85000"/>
              </a:schemeClr>
            </a:solidFill>
          </a:ln>
          <a:effectLst>
            <a:outerShdw blurRad="114300" dist="635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3D54D1C1-1C6D-4F58-84CF-8571C4A0BAC2}"/>
              </a:ext>
            </a:extLst>
          </p:cNvPr>
          <p:cNvSpPr/>
          <p:nvPr/>
        </p:nvSpPr>
        <p:spPr>
          <a:xfrm>
            <a:off x="9296400" y="1840890"/>
            <a:ext cx="2400300" cy="2438400"/>
          </a:xfrm>
          <a:prstGeom prst="roundRect">
            <a:avLst>
              <a:gd name="adj" fmla="val 5834"/>
            </a:avLst>
          </a:prstGeom>
          <a:solidFill>
            <a:srgbClr val="FF4A58"/>
          </a:solidFill>
          <a:ln>
            <a:noFill/>
          </a:ln>
          <a:effectLst>
            <a:outerShdw blurRad="114300" dist="635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30CEEE3C-84A2-4C69-A46B-A71BD5A7DA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65579" y="2259247"/>
            <a:ext cx="1059742" cy="105974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51686B90-10AC-45BB-ACB3-E905A3701EB4}"/>
              </a:ext>
            </a:extLst>
          </p:cNvPr>
          <p:cNvSpPr txBox="1"/>
          <p:nvPr/>
        </p:nvSpPr>
        <p:spPr>
          <a:xfrm>
            <a:off x="1215191" y="3594243"/>
            <a:ext cx="9605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a-DK" sz="2400" b="1" dirty="0">
                <a:solidFill>
                  <a:schemeClr val="bg1"/>
                </a:solidFill>
                <a:latin typeface="Barlow Condensed Medium" panose="00000606000000000000" pitchFamily="2" charset="0"/>
              </a:rPr>
              <a:t>Python</a:t>
            </a:r>
            <a:endParaRPr lang="en-PH" sz="2400" b="1" dirty="0">
              <a:solidFill>
                <a:schemeClr val="bg1"/>
              </a:solidFill>
              <a:latin typeface="Barlow Condensed Medium" panose="00000606000000000000" pitchFamily="2" charset="0"/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91CA5E3-CC0E-4276-905F-4A699845AE2D}"/>
              </a:ext>
            </a:extLst>
          </p:cNvPr>
          <p:cNvCxnSpPr>
            <a:cxnSpLocks/>
          </p:cNvCxnSpPr>
          <p:nvPr/>
        </p:nvCxnSpPr>
        <p:spPr>
          <a:xfrm>
            <a:off x="1421891" y="4615355"/>
            <a:ext cx="547118" cy="0"/>
          </a:xfrm>
          <a:prstGeom prst="line">
            <a:avLst/>
          </a:prstGeom>
          <a:ln w="25400">
            <a:solidFill>
              <a:srgbClr val="FF4A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7C5D0550-D5E8-4E0F-99D5-5700FE32FB2A}"/>
              </a:ext>
            </a:extLst>
          </p:cNvPr>
          <p:cNvSpPr txBox="1"/>
          <p:nvPr/>
        </p:nvSpPr>
        <p:spPr>
          <a:xfrm>
            <a:off x="3474030" y="3594243"/>
            <a:ext cx="23102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a-DK" sz="2400" b="1" dirty="0" err="1">
                <a:solidFill>
                  <a:schemeClr val="bg1"/>
                </a:solidFill>
                <a:latin typeface="Barlow Condensed Medium" panose="00000606000000000000" pitchFamily="2" charset="0"/>
              </a:rPr>
              <a:t>Jupyter</a:t>
            </a:r>
            <a:r>
              <a:rPr lang="da-DK" sz="2400" b="1" dirty="0">
                <a:solidFill>
                  <a:schemeClr val="bg1"/>
                </a:solidFill>
                <a:latin typeface="Barlow Condensed Medium" panose="00000606000000000000" pitchFamily="2" charset="0"/>
              </a:rPr>
              <a:t> Notebooks</a:t>
            </a:r>
            <a:endParaRPr lang="en-PH" sz="2400" b="1" dirty="0">
              <a:solidFill>
                <a:schemeClr val="bg1"/>
              </a:solidFill>
              <a:latin typeface="Barlow Condensed Medium" panose="00000606000000000000" pitchFamily="2" charset="0"/>
            </a:endParaRP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19012712-F7F2-4300-A701-DADB15D72D38}"/>
              </a:ext>
            </a:extLst>
          </p:cNvPr>
          <p:cNvCxnSpPr>
            <a:cxnSpLocks/>
          </p:cNvCxnSpPr>
          <p:nvPr/>
        </p:nvCxnSpPr>
        <p:spPr>
          <a:xfrm>
            <a:off x="4355591" y="4615355"/>
            <a:ext cx="547118" cy="0"/>
          </a:xfrm>
          <a:prstGeom prst="line">
            <a:avLst/>
          </a:prstGeom>
          <a:ln w="25400">
            <a:solidFill>
              <a:srgbClr val="FF4A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Graphic 41">
            <a:extLst>
              <a:ext uri="{FF2B5EF4-FFF2-40B4-BE49-F238E27FC236}">
                <a16:creationId xmlns:a16="http://schemas.microsoft.com/office/drawing/2014/main" id="{DB934653-22CD-4AE9-AFA5-AEEECF2DAE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22429" y="2282397"/>
            <a:ext cx="1013442" cy="1013442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F810B30E-7CD4-49BA-A3C8-143B4913A124}"/>
              </a:ext>
            </a:extLst>
          </p:cNvPr>
          <p:cNvSpPr txBox="1"/>
          <p:nvPr/>
        </p:nvSpPr>
        <p:spPr>
          <a:xfrm>
            <a:off x="7173160" y="3594243"/>
            <a:ext cx="7793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a-DK" sz="2400" b="1" dirty="0">
                <a:solidFill>
                  <a:schemeClr val="bg1"/>
                </a:solidFill>
                <a:latin typeface="Barlow Condensed Medium" panose="00000606000000000000" pitchFamily="2" charset="0"/>
              </a:rPr>
              <a:t>HTML</a:t>
            </a:r>
            <a:endParaRPr lang="en-PH" sz="2400" b="1" dirty="0">
              <a:solidFill>
                <a:schemeClr val="bg1"/>
              </a:solidFill>
              <a:latin typeface="Barlow Condensed Medium" panose="00000606000000000000" pitchFamily="2" charset="0"/>
            </a:endParaRP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D244E0DF-E750-4A2A-8573-ADC4EC4BF205}"/>
              </a:ext>
            </a:extLst>
          </p:cNvPr>
          <p:cNvCxnSpPr>
            <a:cxnSpLocks/>
          </p:cNvCxnSpPr>
          <p:nvPr/>
        </p:nvCxnSpPr>
        <p:spPr>
          <a:xfrm>
            <a:off x="7289291" y="4615355"/>
            <a:ext cx="547118" cy="0"/>
          </a:xfrm>
          <a:prstGeom prst="line">
            <a:avLst/>
          </a:prstGeom>
          <a:ln w="25400">
            <a:solidFill>
              <a:srgbClr val="FF4A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Graphic 45">
            <a:extLst>
              <a:ext uri="{FF2B5EF4-FFF2-40B4-BE49-F238E27FC236}">
                <a16:creationId xmlns:a16="http://schemas.microsoft.com/office/drawing/2014/main" id="{3C954C24-A7F1-4E42-B569-3F82799B78F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093092" y="2319360"/>
            <a:ext cx="939516" cy="939516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D46266D1-74EC-429F-B52F-CFFA4955265E}"/>
              </a:ext>
            </a:extLst>
          </p:cNvPr>
          <p:cNvSpPr txBox="1"/>
          <p:nvPr/>
        </p:nvSpPr>
        <p:spPr>
          <a:xfrm>
            <a:off x="10048352" y="3594243"/>
            <a:ext cx="8963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a-DK" sz="2400" b="1" dirty="0" err="1">
                <a:solidFill>
                  <a:schemeClr val="bg1"/>
                </a:solidFill>
                <a:latin typeface="Barlow Condensed Medium" panose="00000606000000000000" pitchFamily="2" charset="0"/>
              </a:rPr>
              <a:t>SQLite</a:t>
            </a:r>
            <a:endParaRPr lang="en-PH" sz="2400" b="1" dirty="0">
              <a:solidFill>
                <a:schemeClr val="bg1"/>
              </a:solidFill>
              <a:latin typeface="Barlow Condensed Medium" panose="00000606000000000000" pitchFamily="2" charset="0"/>
            </a:endParaRP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94689F8B-AC5D-467E-93AE-A69F67A3DC03}"/>
              </a:ext>
            </a:extLst>
          </p:cNvPr>
          <p:cNvCxnSpPr>
            <a:cxnSpLocks/>
          </p:cNvCxnSpPr>
          <p:nvPr/>
        </p:nvCxnSpPr>
        <p:spPr>
          <a:xfrm>
            <a:off x="10222991" y="4615355"/>
            <a:ext cx="547118" cy="0"/>
          </a:xfrm>
          <a:prstGeom prst="line">
            <a:avLst/>
          </a:prstGeom>
          <a:ln w="25400">
            <a:solidFill>
              <a:srgbClr val="FF4A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Graphic 49">
            <a:extLst>
              <a:ext uri="{FF2B5EF4-FFF2-40B4-BE49-F238E27FC236}">
                <a16:creationId xmlns:a16="http://schemas.microsoft.com/office/drawing/2014/main" id="{B48B6F1E-E857-4253-AEA4-46AB2EFD803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046455" y="2339023"/>
            <a:ext cx="900190" cy="900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935678"/>
      </p:ext>
    </p:extLst>
  </p:cSld>
  <p:clrMapOvr>
    <a:masterClrMapping/>
  </p:clrMapOvr>
  <p:transition spd="slow" advTm="8000">
    <p:cover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8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9AEBB18-A8E2-4893-8531-DD0C84738B4D}"/>
              </a:ext>
            </a:extLst>
          </p:cNvPr>
          <p:cNvSpPr txBox="1"/>
          <p:nvPr/>
        </p:nvSpPr>
        <p:spPr>
          <a:xfrm>
            <a:off x="487680" y="259080"/>
            <a:ext cx="4076757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500" spc="300" dirty="0">
                <a:latin typeface="Barlow Condensed ExtraBold" panose="00000906000000000000" pitchFamily="2" charset="0"/>
              </a:rPr>
              <a:t>HOW IT WORKS?</a:t>
            </a:r>
            <a:endParaRPr lang="en-PH" sz="4500" spc="300" dirty="0">
              <a:latin typeface="Barlow Condensed ExtraBold" panose="00000906000000000000" pitchFamily="2" charset="0"/>
            </a:endParaRPr>
          </a:p>
        </p:txBody>
      </p:sp>
      <p:sp>
        <p:nvSpPr>
          <p:cNvPr id="20" name="Rectangle: Diagonal Corners Snipped 19">
            <a:extLst>
              <a:ext uri="{FF2B5EF4-FFF2-40B4-BE49-F238E27FC236}">
                <a16:creationId xmlns:a16="http://schemas.microsoft.com/office/drawing/2014/main" id="{363713B4-93A6-4698-8A68-26BC21F96F79}"/>
              </a:ext>
            </a:extLst>
          </p:cNvPr>
          <p:cNvSpPr/>
          <p:nvPr/>
        </p:nvSpPr>
        <p:spPr>
          <a:xfrm>
            <a:off x="10698480" y="0"/>
            <a:ext cx="1493520" cy="259080"/>
          </a:xfrm>
          <a:prstGeom prst="snip2DiagRect">
            <a:avLst>
              <a:gd name="adj1" fmla="val 0"/>
              <a:gd name="adj2" fmla="val 50000"/>
            </a:avLst>
          </a:prstGeom>
          <a:solidFill>
            <a:srgbClr val="0F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1" name="Rectangle: Diagonal Corners Snipped 20">
            <a:extLst>
              <a:ext uri="{FF2B5EF4-FFF2-40B4-BE49-F238E27FC236}">
                <a16:creationId xmlns:a16="http://schemas.microsoft.com/office/drawing/2014/main" id="{CAA0B0CC-B62D-4BA8-89D5-01A42A2F7057}"/>
              </a:ext>
            </a:extLst>
          </p:cNvPr>
          <p:cNvSpPr/>
          <p:nvPr/>
        </p:nvSpPr>
        <p:spPr>
          <a:xfrm>
            <a:off x="11768087" y="0"/>
            <a:ext cx="423913" cy="259080"/>
          </a:xfrm>
          <a:prstGeom prst="snip2DiagRect">
            <a:avLst>
              <a:gd name="adj1" fmla="val 0"/>
              <a:gd name="adj2" fmla="val 0"/>
            </a:avLst>
          </a:prstGeom>
          <a:solidFill>
            <a:srgbClr val="0F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4ECC0A7-63E4-4419-B234-4702C66A4A39}"/>
              </a:ext>
            </a:extLst>
          </p:cNvPr>
          <p:cNvSpPr txBox="1">
            <a:spLocks/>
          </p:cNvSpPr>
          <p:nvPr/>
        </p:nvSpPr>
        <p:spPr>
          <a:xfrm>
            <a:off x="11155679" y="6277898"/>
            <a:ext cx="738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rgbClr val="FF4A5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06</a:t>
            </a:r>
            <a:endParaRPr lang="en-PH" b="1" dirty="0">
              <a:solidFill>
                <a:srgbClr val="FF4A58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A0871D1B-9FEA-49B9-ACAF-69819D894152}"/>
              </a:ext>
            </a:extLst>
          </p:cNvPr>
          <p:cNvSpPr/>
          <p:nvPr/>
        </p:nvSpPr>
        <p:spPr>
          <a:xfrm>
            <a:off x="495300" y="1840890"/>
            <a:ext cx="2400300" cy="2438400"/>
          </a:xfrm>
          <a:prstGeom prst="roundRect">
            <a:avLst>
              <a:gd name="adj" fmla="val 5834"/>
            </a:avLst>
          </a:prstGeom>
          <a:solidFill>
            <a:srgbClr val="0F1724"/>
          </a:solidFill>
          <a:ln w="6350">
            <a:solidFill>
              <a:schemeClr val="bg1">
                <a:lumMod val="85000"/>
              </a:schemeClr>
            </a:solidFill>
          </a:ln>
          <a:effectLst>
            <a:outerShdw blurRad="114300" dist="635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EA5B7B58-C56E-4106-8A85-33AAC5D767FD}"/>
              </a:ext>
            </a:extLst>
          </p:cNvPr>
          <p:cNvSpPr/>
          <p:nvPr/>
        </p:nvSpPr>
        <p:spPr>
          <a:xfrm>
            <a:off x="3429000" y="1840890"/>
            <a:ext cx="2400300" cy="2438400"/>
          </a:xfrm>
          <a:prstGeom prst="roundRect">
            <a:avLst>
              <a:gd name="adj" fmla="val 5834"/>
            </a:avLst>
          </a:prstGeom>
          <a:solidFill>
            <a:srgbClr val="FF4A58"/>
          </a:solidFill>
          <a:ln>
            <a:noFill/>
          </a:ln>
          <a:effectLst>
            <a:outerShdw blurRad="114300" dist="635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2EA516EC-0C65-46E2-91D4-A5C7EA1DD3D3}"/>
              </a:ext>
            </a:extLst>
          </p:cNvPr>
          <p:cNvSpPr/>
          <p:nvPr/>
        </p:nvSpPr>
        <p:spPr>
          <a:xfrm>
            <a:off x="6362700" y="1840890"/>
            <a:ext cx="2400300" cy="2438400"/>
          </a:xfrm>
          <a:prstGeom prst="roundRect">
            <a:avLst>
              <a:gd name="adj" fmla="val 5834"/>
            </a:avLst>
          </a:prstGeom>
          <a:solidFill>
            <a:srgbClr val="0F1724"/>
          </a:solidFill>
          <a:ln w="6350">
            <a:solidFill>
              <a:schemeClr val="bg1">
                <a:lumMod val="85000"/>
              </a:schemeClr>
            </a:solidFill>
          </a:ln>
          <a:effectLst>
            <a:outerShdw blurRad="114300" dist="635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3D54D1C1-1C6D-4F58-84CF-8571C4A0BAC2}"/>
              </a:ext>
            </a:extLst>
          </p:cNvPr>
          <p:cNvSpPr/>
          <p:nvPr/>
        </p:nvSpPr>
        <p:spPr>
          <a:xfrm>
            <a:off x="9296400" y="1840890"/>
            <a:ext cx="2400300" cy="2438400"/>
          </a:xfrm>
          <a:prstGeom prst="roundRect">
            <a:avLst>
              <a:gd name="adj" fmla="val 5834"/>
            </a:avLst>
          </a:prstGeom>
          <a:solidFill>
            <a:srgbClr val="FF4A58"/>
          </a:solidFill>
          <a:ln>
            <a:noFill/>
          </a:ln>
          <a:effectLst>
            <a:outerShdw blurRad="114300" dist="635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30CEEE3C-84A2-4C69-A46B-A71BD5A7DA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65579" y="2259247"/>
            <a:ext cx="1059742" cy="105974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51686B90-10AC-45BB-ACB3-E905A3701EB4}"/>
              </a:ext>
            </a:extLst>
          </p:cNvPr>
          <p:cNvSpPr txBox="1"/>
          <p:nvPr/>
        </p:nvSpPr>
        <p:spPr>
          <a:xfrm>
            <a:off x="1423582" y="3594243"/>
            <a:ext cx="5437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a-DK" sz="2400" b="1" dirty="0">
                <a:solidFill>
                  <a:schemeClr val="bg1"/>
                </a:solidFill>
                <a:latin typeface="Barlow Condensed Medium" panose="00000606000000000000" pitchFamily="2" charset="0"/>
              </a:rPr>
              <a:t>API</a:t>
            </a:r>
            <a:endParaRPr lang="en-PH" sz="2400" b="1" dirty="0">
              <a:solidFill>
                <a:schemeClr val="bg1"/>
              </a:solidFill>
              <a:latin typeface="Barlow Condensed Medium" panose="00000606000000000000" pitchFamily="2" charset="0"/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91CA5E3-CC0E-4276-905F-4A699845AE2D}"/>
              </a:ext>
            </a:extLst>
          </p:cNvPr>
          <p:cNvCxnSpPr>
            <a:cxnSpLocks/>
          </p:cNvCxnSpPr>
          <p:nvPr/>
        </p:nvCxnSpPr>
        <p:spPr>
          <a:xfrm>
            <a:off x="1421891" y="4615355"/>
            <a:ext cx="547118" cy="0"/>
          </a:xfrm>
          <a:prstGeom prst="line">
            <a:avLst/>
          </a:prstGeom>
          <a:ln w="25400">
            <a:solidFill>
              <a:srgbClr val="FF4A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7C5D0550-D5E8-4E0F-99D5-5700FE32FB2A}"/>
              </a:ext>
            </a:extLst>
          </p:cNvPr>
          <p:cNvSpPr txBox="1"/>
          <p:nvPr/>
        </p:nvSpPr>
        <p:spPr>
          <a:xfrm>
            <a:off x="3525577" y="3372066"/>
            <a:ext cx="222048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a-DK" sz="2400" b="1" dirty="0">
                <a:solidFill>
                  <a:schemeClr val="bg1"/>
                </a:solidFill>
                <a:latin typeface="Barlow Condensed Medium" panose="00000606000000000000" pitchFamily="2" charset="0"/>
              </a:rPr>
              <a:t>Machine Learning </a:t>
            </a:r>
          </a:p>
          <a:p>
            <a:pPr algn="ctr"/>
            <a:r>
              <a:rPr lang="da-DK" sz="2400" b="1" dirty="0">
                <a:solidFill>
                  <a:schemeClr val="bg1"/>
                </a:solidFill>
                <a:latin typeface="Barlow Condensed Medium" panose="00000606000000000000" pitchFamily="2" charset="0"/>
              </a:rPr>
              <a:t>Model</a:t>
            </a:r>
            <a:endParaRPr lang="en-PH" sz="2400" b="1" dirty="0">
              <a:solidFill>
                <a:schemeClr val="bg1"/>
              </a:solidFill>
              <a:latin typeface="Barlow Condensed Medium" panose="00000606000000000000" pitchFamily="2" charset="0"/>
            </a:endParaRP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19012712-F7F2-4300-A701-DADB15D72D38}"/>
              </a:ext>
            </a:extLst>
          </p:cNvPr>
          <p:cNvCxnSpPr>
            <a:cxnSpLocks/>
          </p:cNvCxnSpPr>
          <p:nvPr/>
        </p:nvCxnSpPr>
        <p:spPr>
          <a:xfrm>
            <a:off x="4355591" y="4615355"/>
            <a:ext cx="547118" cy="0"/>
          </a:xfrm>
          <a:prstGeom prst="line">
            <a:avLst/>
          </a:prstGeom>
          <a:ln w="25400">
            <a:solidFill>
              <a:srgbClr val="FF4A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Graphic 41">
            <a:extLst>
              <a:ext uri="{FF2B5EF4-FFF2-40B4-BE49-F238E27FC236}">
                <a16:creationId xmlns:a16="http://schemas.microsoft.com/office/drawing/2014/main" id="{DB934653-22CD-4AE9-AFA5-AEEECF2DAE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22429" y="2282397"/>
            <a:ext cx="1013442" cy="1013442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F810B30E-7CD4-49BA-A3C8-143B4913A124}"/>
              </a:ext>
            </a:extLst>
          </p:cNvPr>
          <p:cNvSpPr txBox="1"/>
          <p:nvPr/>
        </p:nvSpPr>
        <p:spPr>
          <a:xfrm>
            <a:off x="6863782" y="3594243"/>
            <a:ext cx="13981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a-DK" sz="2400" b="1" dirty="0">
                <a:solidFill>
                  <a:schemeClr val="bg1"/>
                </a:solidFill>
                <a:latin typeface="Barlow Condensed Medium" panose="00000606000000000000" pitchFamily="2" charset="0"/>
              </a:rPr>
              <a:t>JavaScript</a:t>
            </a:r>
            <a:endParaRPr lang="en-PH" sz="2400" b="1" dirty="0">
              <a:solidFill>
                <a:schemeClr val="bg1"/>
              </a:solidFill>
              <a:latin typeface="Barlow Condensed Medium" panose="00000606000000000000" pitchFamily="2" charset="0"/>
            </a:endParaRP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D244E0DF-E750-4A2A-8573-ADC4EC4BF205}"/>
              </a:ext>
            </a:extLst>
          </p:cNvPr>
          <p:cNvCxnSpPr>
            <a:cxnSpLocks/>
          </p:cNvCxnSpPr>
          <p:nvPr/>
        </p:nvCxnSpPr>
        <p:spPr>
          <a:xfrm>
            <a:off x="7289291" y="4615355"/>
            <a:ext cx="547118" cy="0"/>
          </a:xfrm>
          <a:prstGeom prst="line">
            <a:avLst/>
          </a:prstGeom>
          <a:ln w="25400">
            <a:solidFill>
              <a:srgbClr val="FF4A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Graphic 45">
            <a:extLst>
              <a:ext uri="{FF2B5EF4-FFF2-40B4-BE49-F238E27FC236}">
                <a16:creationId xmlns:a16="http://schemas.microsoft.com/office/drawing/2014/main" id="{3C954C24-A7F1-4E42-B569-3F82799B78F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093092" y="2319360"/>
            <a:ext cx="939516" cy="939516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D46266D1-74EC-429F-B52F-CFFA4955265E}"/>
              </a:ext>
            </a:extLst>
          </p:cNvPr>
          <p:cNvSpPr txBox="1"/>
          <p:nvPr/>
        </p:nvSpPr>
        <p:spPr>
          <a:xfrm>
            <a:off x="10106060" y="3594243"/>
            <a:ext cx="7809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a-DK" sz="2400" b="1" dirty="0">
                <a:solidFill>
                  <a:schemeClr val="bg1"/>
                </a:solidFill>
                <a:latin typeface="Barlow Condensed Medium" panose="00000606000000000000" pitchFamily="2" charset="0"/>
              </a:rPr>
              <a:t>Flask</a:t>
            </a:r>
            <a:endParaRPr lang="en-PH" sz="2400" b="1" dirty="0">
              <a:solidFill>
                <a:schemeClr val="bg1"/>
              </a:solidFill>
              <a:latin typeface="Barlow Condensed Medium" panose="00000606000000000000" pitchFamily="2" charset="0"/>
            </a:endParaRP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94689F8B-AC5D-467E-93AE-A69F67A3DC03}"/>
              </a:ext>
            </a:extLst>
          </p:cNvPr>
          <p:cNvCxnSpPr>
            <a:cxnSpLocks/>
          </p:cNvCxnSpPr>
          <p:nvPr/>
        </p:nvCxnSpPr>
        <p:spPr>
          <a:xfrm>
            <a:off x="10222991" y="4615355"/>
            <a:ext cx="547118" cy="0"/>
          </a:xfrm>
          <a:prstGeom prst="line">
            <a:avLst/>
          </a:prstGeom>
          <a:ln w="25400">
            <a:solidFill>
              <a:srgbClr val="FF4A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Graphic 49">
            <a:extLst>
              <a:ext uri="{FF2B5EF4-FFF2-40B4-BE49-F238E27FC236}">
                <a16:creationId xmlns:a16="http://schemas.microsoft.com/office/drawing/2014/main" id="{B48B6F1E-E857-4253-AEA4-46AB2EFD803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046455" y="2339023"/>
            <a:ext cx="900190" cy="900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243569"/>
      </p:ext>
    </p:extLst>
  </p:cSld>
  <p:clrMapOvr>
    <a:masterClrMapping/>
  </p:clrMapOvr>
  <p:transition spd="slow" advTm="8000">
    <p:cover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8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9AEBB18-A8E2-4893-8531-DD0C84738B4D}"/>
              </a:ext>
            </a:extLst>
          </p:cNvPr>
          <p:cNvSpPr txBox="1"/>
          <p:nvPr/>
        </p:nvSpPr>
        <p:spPr>
          <a:xfrm>
            <a:off x="487680" y="259080"/>
            <a:ext cx="2887329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500" spc="300" dirty="0">
                <a:latin typeface="Barlow Condensed ExtraBold" panose="00000906000000000000" pitchFamily="2" charset="0"/>
              </a:rPr>
              <a:t>Flask Code</a:t>
            </a:r>
            <a:endParaRPr lang="en-PH" sz="4500" spc="300" dirty="0">
              <a:latin typeface="Barlow Condensed ExtraBold" panose="00000906000000000000" pitchFamily="2" charset="0"/>
            </a:endParaRPr>
          </a:p>
        </p:txBody>
      </p:sp>
      <p:sp>
        <p:nvSpPr>
          <p:cNvPr id="20" name="Rectangle: Diagonal Corners Snipped 19">
            <a:extLst>
              <a:ext uri="{FF2B5EF4-FFF2-40B4-BE49-F238E27FC236}">
                <a16:creationId xmlns:a16="http://schemas.microsoft.com/office/drawing/2014/main" id="{363713B4-93A6-4698-8A68-26BC21F96F79}"/>
              </a:ext>
            </a:extLst>
          </p:cNvPr>
          <p:cNvSpPr/>
          <p:nvPr/>
        </p:nvSpPr>
        <p:spPr>
          <a:xfrm>
            <a:off x="10698480" y="0"/>
            <a:ext cx="1493520" cy="259080"/>
          </a:xfrm>
          <a:prstGeom prst="snip2DiagRect">
            <a:avLst>
              <a:gd name="adj1" fmla="val 0"/>
              <a:gd name="adj2" fmla="val 50000"/>
            </a:avLst>
          </a:prstGeom>
          <a:solidFill>
            <a:srgbClr val="0F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1" name="Rectangle: Diagonal Corners Snipped 20">
            <a:extLst>
              <a:ext uri="{FF2B5EF4-FFF2-40B4-BE49-F238E27FC236}">
                <a16:creationId xmlns:a16="http://schemas.microsoft.com/office/drawing/2014/main" id="{CAA0B0CC-B62D-4BA8-89D5-01A42A2F7057}"/>
              </a:ext>
            </a:extLst>
          </p:cNvPr>
          <p:cNvSpPr/>
          <p:nvPr/>
        </p:nvSpPr>
        <p:spPr>
          <a:xfrm>
            <a:off x="11768087" y="0"/>
            <a:ext cx="423913" cy="259080"/>
          </a:xfrm>
          <a:prstGeom prst="snip2DiagRect">
            <a:avLst>
              <a:gd name="adj1" fmla="val 0"/>
              <a:gd name="adj2" fmla="val 0"/>
            </a:avLst>
          </a:prstGeom>
          <a:solidFill>
            <a:srgbClr val="0F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BE7A701-EC11-42A6-8F01-3A75682297A8}"/>
              </a:ext>
            </a:extLst>
          </p:cNvPr>
          <p:cNvCxnSpPr>
            <a:cxnSpLocks/>
          </p:cNvCxnSpPr>
          <p:nvPr/>
        </p:nvCxnSpPr>
        <p:spPr>
          <a:xfrm>
            <a:off x="3362960" y="2692400"/>
            <a:ext cx="125984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94B6141B-AE53-450B-8DFE-75579C157093}"/>
              </a:ext>
            </a:extLst>
          </p:cNvPr>
          <p:cNvCxnSpPr>
            <a:cxnSpLocks/>
          </p:cNvCxnSpPr>
          <p:nvPr/>
        </p:nvCxnSpPr>
        <p:spPr>
          <a:xfrm>
            <a:off x="9215120" y="2692400"/>
            <a:ext cx="125984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Valorant agents, abilities, and details | Shacknews">
            <a:extLst>
              <a:ext uri="{FF2B5EF4-FFF2-40B4-BE49-F238E27FC236}">
                <a16:creationId xmlns:a16="http://schemas.microsoft.com/office/drawing/2014/main" id="{5CB4272E-CDBF-4B69-AD83-E79F874F58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45" r="44281"/>
          <a:stretch/>
        </p:blipFill>
        <p:spPr bwMode="auto">
          <a:xfrm>
            <a:off x="9476193" y="1043910"/>
            <a:ext cx="2715807" cy="4917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D1B59297-BC39-4456-9994-FFA0CB3F4DEC}"/>
              </a:ext>
            </a:extLst>
          </p:cNvPr>
          <p:cNvSpPr txBox="1">
            <a:spLocks/>
          </p:cNvSpPr>
          <p:nvPr/>
        </p:nvSpPr>
        <p:spPr>
          <a:xfrm>
            <a:off x="11155679" y="6277898"/>
            <a:ext cx="738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rgbClr val="FF4A5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07</a:t>
            </a:r>
            <a:endParaRPr lang="en-PH" b="1" dirty="0">
              <a:solidFill>
                <a:srgbClr val="FF4A58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D52349-66C5-3224-EBCD-B9CE867AA5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122" y="961174"/>
            <a:ext cx="6029223" cy="5564086"/>
          </a:xfrm>
          <a:prstGeom prst="rect">
            <a:avLst/>
          </a:prstGeom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CA2381B-9056-38D7-296F-6E7DD0651008}"/>
              </a:ext>
            </a:extLst>
          </p:cNvPr>
          <p:cNvCxnSpPr>
            <a:cxnSpLocks/>
          </p:cNvCxnSpPr>
          <p:nvPr/>
        </p:nvCxnSpPr>
        <p:spPr>
          <a:xfrm>
            <a:off x="6915509" y="1450228"/>
            <a:ext cx="0" cy="4511040"/>
          </a:xfrm>
          <a:prstGeom prst="line">
            <a:avLst/>
          </a:prstGeom>
          <a:ln>
            <a:solidFill>
              <a:srgbClr val="FF4A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6441176"/>
      </p:ext>
    </p:extLst>
  </p:cSld>
  <p:clrMapOvr>
    <a:masterClrMapping/>
  </p:clrMapOvr>
  <p:transition spd="slow" advTm="8000">
    <p:cover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8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9AEBB18-A8E2-4893-8531-DD0C84738B4D}"/>
              </a:ext>
            </a:extLst>
          </p:cNvPr>
          <p:cNvSpPr txBox="1"/>
          <p:nvPr/>
        </p:nvSpPr>
        <p:spPr>
          <a:xfrm>
            <a:off x="487680" y="259080"/>
            <a:ext cx="4036682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500" spc="300" dirty="0">
                <a:latin typeface="Barlow Condensed ExtraBold" panose="00000906000000000000" pitchFamily="2" charset="0"/>
              </a:rPr>
              <a:t>Flask Code </a:t>
            </a:r>
            <a:r>
              <a:rPr lang="en-US" sz="4500" spc="300" dirty="0" err="1">
                <a:latin typeface="Barlow Condensed ExtraBold" panose="00000906000000000000" pitchFamily="2" charset="0"/>
              </a:rPr>
              <a:t>Ctd</a:t>
            </a:r>
            <a:r>
              <a:rPr lang="en-US" sz="4500" spc="300" dirty="0">
                <a:latin typeface="Barlow Condensed ExtraBold" panose="00000906000000000000" pitchFamily="2" charset="0"/>
              </a:rPr>
              <a:t>.</a:t>
            </a:r>
            <a:endParaRPr lang="en-PH" sz="4500" spc="300" dirty="0">
              <a:latin typeface="Barlow Condensed ExtraBold" panose="00000906000000000000" pitchFamily="2" charset="0"/>
            </a:endParaRPr>
          </a:p>
        </p:txBody>
      </p:sp>
      <p:sp>
        <p:nvSpPr>
          <p:cNvPr id="20" name="Rectangle: Diagonal Corners Snipped 19">
            <a:extLst>
              <a:ext uri="{FF2B5EF4-FFF2-40B4-BE49-F238E27FC236}">
                <a16:creationId xmlns:a16="http://schemas.microsoft.com/office/drawing/2014/main" id="{363713B4-93A6-4698-8A68-26BC21F96F79}"/>
              </a:ext>
            </a:extLst>
          </p:cNvPr>
          <p:cNvSpPr/>
          <p:nvPr/>
        </p:nvSpPr>
        <p:spPr>
          <a:xfrm>
            <a:off x="10698480" y="0"/>
            <a:ext cx="1493520" cy="259080"/>
          </a:xfrm>
          <a:prstGeom prst="snip2DiagRect">
            <a:avLst>
              <a:gd name="adj1" fmla="val 0"/>
              <a:gd name="adj2" fmla="val 50000"/>
            </a:avLst>
          </a:prstGeom>
          <a:solidFill>
            <a:srgbClr val="0F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1" name="Rectangle: Diagonal Corners Snipped 20">
            <a:extLst>
              <a:ext uri="{FF2B5EF4-FFF2-40B4-BE49-F238E27FC236}">
                <a16:creationId xmlns:a16="http://schemas.microsoft.com/office/drawing/2014/main" id="{CAA0B0CC-B62D-4BA8-89D5-01A42A2F7057}"/>
              </a:ext>
            </a:extLst>
          </p:cNvPr>
          <p:cNvSpPr/>
          <p:nvPr/>
        </p:nvSpPr>
        <p:spPr>
          <a:xfrm>
            <a:off x="11768087" y="0"/>
            <a:ext cx="423913" cy="259080"/>
          </a:xfrm>
          <a:prstGeom prst="snip2DiagRect">
            <a:avLst>
              <a:gd name="adj1" fmla="val 0"/>
              <a:gd name="adj2" fmla="val 0"/>
            </a:avLst>
          </a:prstGeom>
          <a:solidFill>
            <a:srgbClr val="0F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BE7A701-EC11-42A6-8F01-3A75682297A8}"/>
              </a:ext>
            </a:extLst>
          </p:cNvPr>
          <p:cNvCxnSpPr>
            <a:cxnSpLocks/>
          </p:cNvCxnSpPr>
          <p:nvPr/>
        </p:nvCxnSpPr>
        <p:spPr>
          <a:xfrm>
            <a:off x="3362960" y="2692400"/>
            <a:ext cx="125984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94B6141B-AE53-450B-8DFE-75579C157093}"/>
              </a:ext>
            </a:extLst>
          </p:cNvPr>
          <p:cNvCxnSpPr>
            <a:cxnSpLocks/>
          </p:cNvCxnSpPr>
          <p:nvPr/>
        </p:nvCxnSpPr>
        <p:spPr>
          <a:xfrm>
            <a:off x="9215120" y="2692400"/>
            <a:ext cx="125984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D1B59297-BC39-4456-9994-FFA0CB3F4DEC}"/>
              </a:ext>
            </a:extLst>
          </p:cNvPr>
          <p:cNvSpPr txBox="1">
            <a:spLocks/>
          </p:cNvSpPr>
          <p:nvPr/>
        </p:nvSpPr>
        <p:spPr>
          <a:xfrm>
            <a:off x="11155679" y="6277898"/>
            <a:ext cx="738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rgbClr val="FF4A5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08</a:t>
            </a:r>
            <a:endParaRPr lang="en-PH" b="1" dirty="0">
              <a:solidFill>
                <a:srgbClr val="FF4A58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Picture 2" descr="Valorant agents, abilities, and details | Shacknews">
            <a:extLst>
              <a:ext uri="{FF2B5EF4-FFF2-40B4-BE49-F238E27FC236}">
                <a16:creationId xmlns:a16="http://schemas.microsoft.com/office/drawing/2014/main" id="{2C158B5C-5725-03A3-2865-D1A6A8521E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00" r="41704"/>
          <a:stretch/>
        </p:blipFill>
        <p:spPr bwMode="auto">
          <a:xfrm>
            <a:off x="554333" y="1360540"/>
            <a:ext cx="2770143" cy="4917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9143B143-6D4D-B7F8-C1AB-0588DCA1A0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1284" y="1046270"/>
            <a:ext cx="6095006" cy="5811730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38D67AB-7BAC-75A4-7F44-F9A7FA4F9434}"/>
              </a:ext>
            </a:extLst>
          </p:cNvPr>
          <p:cNvCxnSpPr>
            <a:cxnSpLocks/>
          </p:cNvCxnSpPr>
          <p:nvPr/>
        </p:nvCxnSpPr>
        <p:spPr>
          <a:xfrm>
            <a:off x="3991154" y="1498504"/>
            <a:ext cx="0" cy="4511040"/>
          </a:xfrm>
          <a:prstGeom prst="line">
            <a:avLst/>
          </a:prstGeom>
          <a:ln>
            <a:solidFill>
              <a:srgbClr val="FF4A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5283641"/>
      </p:ext>
    </p:extLst>
  </p:cSld>
  <p:clrMapOvr>
    <a:masterClrMapping/>
  </p:clrMapOvr>
  <p:transition spd="slow" advTm="8000">
    <p:cover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8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9AEBB18-A8E2-4893-8531-DD0C84738B4D}"/>
              </a:ext>
            </a:extLst>
          </p:cNvPr>
          <p:cNvSpPr txBox="1"/>
          <p:nvPr/>
        </p:nvSpPr>
        <p:spPr>
          <a:xfrm>
            <a:off x="487680" y="259080"/>
            <a:ext cx="5878532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500" spc="300" dirty="0">
                <a:latin typeface="Barlow Condensed ExtraBold" panose="00000906000000000000" pitchFamily="2" charset="0"/>
              </a:rPr>
              <a:t>CSS/HTML: Ascent Map</a:t>
            </a:r>
            <a:endParaRPr lang="en-PH" sz="4500" spc="300" dirty="0">
              <a:latin typeface="Barlow Condensed ExtraBold" panose="00000906000000000000" pitchFamily="2" charset="0"/>
            </a:endParaRPr>
          </a:p>
        </p:txBody>
      </p:sp>
      <p:sp>
        <p:nvSpPr>
          <p:cNvPr id="20" name="Rectangle: Diagonal Corners Snipped 19">
            <a:extLst>
              <a:ext uri="{FF2B5EF4-FFF2-40B4-BE49-F238E27FC236}">
                <a16:creationId xmlns:a16="http://schemas.microsoft.com/office/drawing/2014/main" id="{363713B4-93A6-4698-8A68-26BC21F96F79}"/>
              </a:ext>
            </a:extLst>
          </p:cNvPr>
          <p:cNvSpPr/>
          <p:nvPr/>
        </p:nvSpPr>
        <p:spPr>
          <a:xfrm>
            <a:off x="10698480" y="0"/>
            <a:ext cx="1493520" cy="259080"/>
          </a:xfrm>
          <a:prstGeom prst="snip2DiagRect">
            <a:avLst>
              <a:gd name="adj1" fmla="val 0"/>
              <a:gd name="adj2" fmla="val 50000"/>
            </a:avLst>
          </a:prstGeom>
          <a:solidFill>
            <a:srgbClr val="0F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1" name="Rectangle: Diagonal Corners Snipped 20">
            <a:extLst>
              <a:ext uri="{FF2B5EF4-FFF2-40B4-BE49-F238E27FC236}">
                <a16:creationId xmlns:a16="http://schemas.microsoft.com/office/drawing/2014/main" id="{CAA0B0CC-B62D-4BA8-89D5-01A42A2F7057}"/>
              </a:ext>
            </a:extLst>
          </p:cNvPr>
          <p:cNvSpPr/>
          <p:nvPr/>
        </p:nvSpPr>
        <p:spPr>
          <a:xfrm>
            <a:off x="11768087" y="0"/>
            <a:ext cx="423913" cy="259080"/>
          </a:xfrm>
          <a:prstGeom prst="snip2DiagRect">
            <a:avLst>
              <a:gd name="adj1" fmla="val 0"/>
              <a:gd name="adj2" fmla="val 0"/>
            </a:avLst>
          </a:prstGeom>
          <a:solidFill>
            <a:srgbClr val="0F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4ECC0A7-63E4-4419-B234-4702C66A4A39}"/>
              </a:ext>
            </a:extLst>
          </p:cNvPr>
          <p:cNvSpPr txBox="1">
            <a:spLocks/>
          </p:cNvSpPr>
          <p:nvPr/>
        </p:nvSpPr>
        <p:spPr>
          <a:xfrm>
            <a:off x="11155679" y="6277898"/>
            <a:ext cx="738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rgbClr val="FF4A5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09</a:t>
            </a:r>
            <a:endParaRPr lang="en-PH" b="1" dirty="0">
              <a:solidFill>
                <a:srgbClr val="FF4A58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050" name="Picture 2" descr="1280x720 Sova Valorant 720P HD 4k Wallpapers, Images, Backgrounds, Photos  and Pictures">
            <a:extLst>
              <a:ext uri="{FF2B5EF4-FFF2-40B4-BE49-F238E27FC236}">
                <a16:creationId xmlns:a16="http://schemas.microsoft.com/office/drawing/2014/main" id="{4C2FEA1B-5F4E-4698-9F1C-34FBEDDFAB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94" r="38186"/>
          <a:stretch/>
        </p:blipFill>
        <p:spPr bwMode="auto">
          <a:xfrm>
            <a:off x="-106421" y="2390250"/>
            <a:ext cx="3197925" cy="435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E35B4669-DECF-E2C3-B0BA-B7035D5CA7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7778" y="1226101"/>
            <a:ext cx="4300482" cy="5517599"/>
          </a:xfrm>
          <a:prstGeom prst="rect">
            <a:avLst/>
          </a:prstGeom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3DB69F4A-DA33-B779-38E9-A8EDE343DCDC}"/>
              </a:ext>
            </a:extLst>
          </p:cNvPr>
          <p:cNvCxnSpPr>
            <a:cxnSpLocks/>
          </p:cNvCxnSpPr>
          <p:nvPr/>
        </p:nvCxnSpPr>
        <p:spPr>
          <a:xfrm>
            <a:off x="3844506" y="1662406"/>
            <a:ext cx="0" cy="4511040"/>
          </a:xfrm>
          <a:prstGeom prst="line">
            <a:avLst/>
          </a:prstGeom>
          <a:ln>
            <a:solidFill>
              <a:srgbClr val="FF4A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09214A1-8F15-0B7C-6B9C-CA3CD5994212}"/>
              </a:ext>
            </a:extLst>
          </p:cNvPr>
          <p:cNvCxnSpPr>
            <a:cxnSpLocks/>
          </p:cNvCxnSpPr>
          <p:nvPr/>
        </p:nvCxnSpPr>
        <p:spPr>
          <a:xfrm>
            <a:off x="9736347" y="1766858"/>
            <a:ext cx="0" cy="4511040"/>
          </a:xfrm>
          <a:prstGeom prst="line">
            <a:avLst/>
          </a:prstGeom>
          <a:ln>
            <a:solidFill>
              <a:srgbClr val="FF4A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4536073"/>
      </p:ext>
    </p:extLst>
  </p:cSld>
  <p:clrMapOvr>
    <a:masterClrMapping/>
  </p:clrMapOvr>
  <p:transition spd="slow" advTm="8000">
    <p:cover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1522</TotalTime>
  <Words>129</Words>
  <Application>Microsoft Office PowerPoint</Application>
  <PresentationFormat>Widescreen</PresentationFormat>
  <Paragraphs>62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4" baseType="lpstr">
      <vt:lpstr>Arial</vt:lpstr>
      <vt:lpstr>Arial Nova</vt:lpstr>
      <vt:lpstr>Barlow Condensed ExtraBold</vt:lpstr>
      <vt:lpstr>Barlow Condensed Medium</vt:lpstr>
      <vt:lpstr>Calibri</vt:lpstr>
      <vt:lpstr>Calibri Light</vt:lpstr>
      <vt:lpstr>PODIUM Sharp 2.11</vt:lpstr>
      <vt:lpstr>Segoe UI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Zeus Tubaga</dc:creator>
  <cp:lastModifiedBy>gina fender</cp:lastModifiedBy>
  <cp:revision>31</cp:revision>
  <dcterms:created xsi:type="dcterms:W3CDTF">2021-07-13T04:21:45Z</dcterms:created>
  <dcterms:modified xsi:type="dcterms:W3CDTF">2023-09-05T21:03:15Z</dcterms:modified>
</cp:coreProperties>
</file>